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9.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1.xml" ContentType="application/vnd.openxmlformats-officedocument.drawingml.chartshape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0.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2.xml" ContentType="application/vnd.openxmlformats-officedocument.drawingml.chartshape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drawings/drawing3.xml" ContentType="application/vnd.openxmlformats-officedocument.drawingml.chartshapes+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11.xml" ContentType="application/vnd.openxmlformats-officedocument.presentationml.notesSlide+xml"/>
  <Override PartName="/ppt/charts/chart18.xml" ContentType="application/vnd.openxmlformats-officedocument.drawingml.chart+xml"/>
  <Override PartName="/ppt/drawings/drawing4.xml" ContentType="application/vnd.openxmlformats-officedocument.drawingml.chartshapes+xml"/>
  <Override PartName="/ppt/charts/chart19.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12.xml" ContentType="application/vnd.openxmlformats-officedocument.presentationml.notesSlide+xml"/>
  <Override PartName="/ppt/charts/chart20.xml" ContentType="application/vnd.openxmlformats-officedocument.drawingml.chart+xml"/>
  <Override PartName="/ppt/charts/style19.xml" ContentType="application/vnd.ms-office.chartstyle+xml"/>
  <Override PartName="/ppt/charts/colors19.xml" ContentType="application/vnd.ms-office.chartcolorstyle+xml"/>
  <Override PartName="/ppt/drawings/drawing5.xml" ContentType="application/vnd.openxmlformats-officedocument.drawingml.chartshapes+xml"/>
  <Override PartName="/ppt/charts/chart21.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2.xml" ContentType="application/vnd.openxmlformats-officedocument.drawingml.chart+xml"/>
  <Override PartName="/ppt/charts/style21.xml" ContentType="application/vnd.ms-office.chartstyle+xml"/>
  <Override PartName="/ppt/charts/colors21.xml" ContentType="application/vnd.ms-office.chartcolorstyl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7"/>
  </p:notesMasterIdLst>
  <p:sldIdLst>
    <p:sldId id="256" r:id="rId5"/>
    <p:sldId id="257" r:id="rId6"/>
    <p:sldId id="283" r:id="rId7"/>
    <p:sldId id="262" r:id="rId8"/>
    <p:sldId id="285" r:id="rId9"/>
    <p:sldId id="260" r:id="rId10"/>
    <p:sldId id="269" r:id="rId11"/>
    <p:sldId id="264" r:id="rId12"/>
    <p:sldId id="271" r:id="rId13"/>
    <p:sldId id="273" r:id="rId14"/>
    <p:sldId id="274" r:id="rId15"/>
    <p:sldId id="275" r:id="rId16"/>
    <p:sldId id="276" r:id="rId17"/>
    <p:sldId id="277" r:id="rId18"/>
    <p:sldId id="278" r:id="rId19"/>
    <p:sldId id="272" r:id="rId20"/>
    <p:sldId id="279" r:id="rId21"/>
    <p:sldId id="280" r:id="rId22"/>
    <p:sldId id="281" r:id="rId23"/>
    <p:sldId id="284" r:id="rId24"/>
    <p:sldId id="282" r:id="rId25"/>
    <p:sldId id="258"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8" userDrawn="1">
          <p15:clr>
            <a:srgbClr val="A4A3A4"/>
          </p15:clr>
        </p15:guide>
        <p15:guide id="2" pos="386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F32FD1E-5C65-C403-C0EC-544DD027AD03}" name="Egor Gornostay" initials="EG" userId="S::egor.gornostay@piie.com::9af9eb82-79c9-4975-8702-dd1b3276868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bigail Dahlman" initials="AD" lastIdx="39" clrIdx="0">
    <p:extLst>
      <p:ext uri="{19B8F6BF-5375-455C-9EA6-DF929625EA0E}">
        <p15:presenceInfo xmlns:p15="http://schemas.microsoft.com/office/powerpoint/2012/main" userId="S::Abigail.Dahlman@Piie.com::8d65a1bf-6e05-43b5-bd3d-7abb08e6b99d" providerId="AD"/>
      </p:ext>
    </p:extLst>
  </p:cmAuthor>
  <p:cmAuthor id="2" name="Guest User" initials="GU" lastIdx="7" clrIdx="1">
    <p:extLst>
      <p:ext uri="{19B8F6BF-5375-455C-9EA6-DF929625EA0E}">
        <p15:presenceInfo xmlns:p15="http://schemas.microsoft.com/office/powerpoint/2012/main" userId="S::urn:spo:anon#722f6bd4a4c0081211a5c5591162e1b6e36dcf5d848c8fdadb0ed2a9c151376e::" providerId="AD"/>
      </p:ext>
    </p:extLst>
  </p:cmAuthor>
  <p:cmAuthor id="3" name="Karen Dynan" initials="KD" lastIdx="6" clrIdx="2">
    <p:extLst>
      <p:ext uri="{19B8F6BF-5375-455C-9EA6-DF929625EA0E}">
        <p15:presenceInfo xmlns:p15="http://schemas.microsoft.com/office/powerpoint/2012/main" userId="S::karen.dynan@piie.com::b87054b9-1972-4e05-81d9-869680be37ac" providerId="AD"/>
      </p:ext>
    </p:extLst>
  </p:cmAuthor>
  <p:cmAuthor id="4" name="Guest User" initials="GU [2]" lastIdx="4" clrIdx="3">
    <p:extLst>
      <p:ext uri="{19B8F6BF-5375-455C-9EA6-DF929625EA0E}">
        <p15:presenceInfo xmlns:p15="http://schemas.microsoft.com/office/powerpoint/2012/main" userId="S::urn:spo:anon#642d6ac76706183c6fd920d241835faed847ddf0615a456d753327a53914e9e8::" providerId="AD"/>
      </p:ext>
    </p:extLst>
  </p:cmAuthor>
  <p:cmAuthor id="5" name="Egor Gornostay" initials="EG" lastIdx="1" clrIdx="4">
    <p:extLst>
      <p:ext uri="{19B8F6BF-5375-455C-9EA6-DF929625EA0E}">
        <p15:presenceInfo xmlns:p15="http://schemas.microsoft.com/office/powerpoint/2012/main" userId="S::egor.gornostay@piie.com::9af9eb82-79c9-4975-8702-dd1b3276868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1B7"/>
    <a:srgbClr val="1D5487"/>
    <a:srgbClr val="D9D9D9"/>
    <a:srgbClr val="6598C2"/>
    <a:srgbClr val="D1E0ED"/>
    <a:srgbClr val="AF0751"/>
    <a:srgbClr val="11597F"/>
    <a:srgbClr val="7030A0"/>
    <a:srgbClr val="7799D4"/>
    <a:srgbClr val="172A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E7C5B7-AEE3-EE17-8E42-7A1EDC45C837}" v="476" dt="2022-04-11T22:47:09.780"/>
    <p1510:client id="{356F4E7B-20B0-209E-2CF9-3C6545C4715F}" v="1" dt="2022-04-11T16:01:59.802"/>
    <p1510:client id="{8F6B8B71-16A3-4CAD-AB3C-BCD752ABA669}" v="172" dt="2022-04-11T20:52:43.388"/>
    <p1510:client id="{C134BAEF-E5D4-2DEF-D516-A2DBFF123B4D}" v="7" dt="2022-04-11T20:12:37.237"/>
    <p1510:client id="{EC3539B1-FF6E-90BC-B5B2-BC9B8A51FC16}" v="2" dt="2022-04-11T15:52:56.690"/>
    <p1510:client id="{F1F1A84E-EDA7-EA48-A91B-CCA2B3CB06F3}" v="634" dt="2022-04-11T15:48:27.515"/>
    <p1510:client id="{FE5E4F9F-6B5D-5AEF-0D88-D3319E5D60D9}" v="2396" dt="2022-04-11T15:45:18.969"/>
  </p1510:revLst>
</p1510:revInfo>
</file>

<file path=ppt/tableStyles.xml><?xml version="1.0" encoding="utf-8"?>
<a:tblStyleLst xmlns:a="http://schemas.openxmlformats.org/drawingml/2006/main" def="{0505E3EF-67EA-436B-97B2-0124C06EBD24}">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21" d="100"/>
          <a:sy n="121" d="100"/>
        </p:scale>
        <p:origin x="744" y="176"/>
      </p:cViewPr>
      <p:guideLst>
        <p:guide orient="horz" pos="2208"/>
        <p:guide pos="3864"/>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chartUserShapes" Target="../drawings/drawing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8.xml"/><Relationship Id="rId1" Type="http://schemas.microsoft.com/office/2011/relationships/chartStyle" Target="style18.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19.xml"/><Relationship Id="rId1" Type="http://schemas.microsoft.com/office/2011/relationships/chartStyle" Target="style19.xml"/><Relationship Id="rId4" Type="http://schemas.openxmlformats.org/officeDocument/2006/relationships/chartUserShapes" Target="../drawings/drawing5.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0.xml"/><Relationship Id="rId1" Type="http://schemas.microsoft.com/office/2011/relationships/chartStyle" Target="style20.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1.xml"/><Relationship Id="rId1" Type="http://schemas.microsoft.com/office/2011/relationships/chartStyle" Target="style2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1.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2.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image" Target="../media/image9.jpeg"/><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604575234321575E-2"/>
          <c:y val="3.8795596339906438E-2"/>
          <c:w val="0.9308826293601139"/>
          <c:h val="0.87592534794294741"/>
        </c:manualLayout>
      </c:layout>
      <c:lineChart>
        <c:grouping val="standard"/>
        <c:varyColors val="0"/>
        <c:ser>
          <c:idx val="0"/>
          <c:order val="0"/>
          <c:tx>
            <c:v>Eurozone</c:v>
          </c:tx>
          <c:spPr>
            <a:ln w="28575" cap="rnd">
              <a:solidFill>
                <a:schemeClr val="accent5"/>
              </a:solidFill>
              <a:round/>
            </a:ln>
            <a:effectLst/>
          </c:spPr>
          <c:marker>
            <c:symbol val="none"/>
          </c:marker>
          <c:cat>
            <c:numRef>
              <c:f>'Consumer Prices'!$H$17:$H$102</c:f>
              <c:numCache>
                <c:formatCode>m/d/yyyy</c:formatCode>
                <c:ptCount val="86"/>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pt idx="49">
                  <c:v>43497</c:v>
                </c:pt>
                <c:pt idx="50">
                  <c:v>43525</c:v>
                </c:pt>
                <c:pt idx="51">
                  <c:v>43556</c:v>
                </c:pt>
                <c:pt idx="52">
                  <c:v>43586</c:v>
                </c:pt>
                <c:pt idx="53">
                  <c:v>43617</c:v>
                </c:pt>
                <c:pt idx="54">
                  <c:v>43647</c:v>
                </c:pt>
                <c:pt idx="55">
                  <c:v>43678</c:v>
                </c:pt>
                <c:pt idx="56">
                  <c:v>43709</c:v>
                </c:pt>
                <c:pt idx="57">
                  <c:v>43739</c:v>
                </c:pt>
                <c:pt idx="58">
                  <c:v>43770</c:v>
                </c:pt>
                <c:pt idx="59">
                  <c:v>43800</c:v>
                </c:pt>
                <c:pt idx="60">
                  <c:v>43831</c:v>
                </c:pt>
                <c:pt idx="61">
                  <c:v>43862</c:v>
                </c:pt>
                <c:pt idx="62">
                  <c:v>43891</c:v>
                </c:pt>
                <c:pt idx="63">
                  <c:v>43922</c:v>
                </c:pt>
                <c:pt idx="64">
                  <c:v>43952</c:v>
                </c:pt>
                <c:pt idx="65">
                  <c:v>43983</c:v>
                </c:pt>
                <c:pt idx="66">
                  <c:v>44013</c:v>
                </c:pt>
                <c:pt idx="67">
                  <c:v>44044</c:v>
                </c:pt>
                <c:pt idx="68">
                  <c:v>44075</c:v>
                </c:pt>
                <c:pt idx="69">
                  <c:v>44105</c:v>
                </c:pt>
                <c:pt idx="70">
                  <c:v>44136</c:v>
                </c:pt>
                <c:pt idx="71">
                  <c:v>44166</c:v>
                </c:pt>
                <c:pt idx="72">
                  <c:v>44197</c:v>
                </c:pt>
                <c:pt idx="73">
                  <c:v>44228</c:v>
                </c:pt>
                <c:pt idx="74">
                  <c:v>44256</c:v>
                </c:pt>
                <c:pt idx="75">
                  <c:v>44287</c:v>
                </c:pt>
                <c:pt idx="76">
                  <c:v>44317</c:v>
                </c:pt>
                <c:pt idx="77">
                  <c:v>44348</c:v>
                </c:pt>
                <c:pt idx="78">
                  <c:v>44378</c:v>
                </c:pt>
                <c:pt idx="79">
                  <c:v>44409</c:v>
                </c:pt>
                <c:pt idx="80">
                  <c:v>44440</c:v>
                </c:pt>
                <c:pt idx="81">
                  <c:v>44470</c:v>
                </c:pt>
                <c:pt idx="82">
                  <c:v>44501</c:v>
                </c:pt>
                <c:pt idx="83">
                  <c:v>44531</c:v>
                </c:pt>
                <c:pt idx="84">
                  <c:v>44562</c:v>
                </c:pt>
                <c:pt idx="85">
                  <c:v>44593</c:v>
                </c:pt>
              </c:numCache>
            </c:numRef>
          </c:cat>
          <c:val>
            <c:numRef>
              <c:f>'Consumer Prices'!$I$17:$I$102</c:f>
              <c:numCache>
                <c:formatCode>0.00</c:formatCode>
                <c:ptCount val="86"/>
                <c:pt idx="0">
                  <c:v>-0.59698472123849378</c:v>
                </c:pt>
                <c:pt idx="1">
                  <c:v>-0.29251563445633072</c:v>
                </c:pt>
                <c:pt idx="2">
                  <c:v>-6.9951034275999982E-2</c:v>
                </c:pt>
                <c:pt idx="3">
                  <c:v>0.20953901416883655</c:v>
                </c:pt>
                <c:pt idx="4">
                  <c:v>0.59934072520227177</c:v>
                </c:pt>
                <c:pt idx="5">
                  <c:v>0.49890241468768709</c:v>
                </c:pt>
                <c:pt idx="6">
                  <c:v>0.54233202771919886</c:v>
                </c:pt>
                <c:pt idx="7">
                  <c:v>0.44141252006420312</c:v>
                </c:pt>
                <c:pt idx="8">
                  <c:v>0.19976028765480283</c:v>
                </c:pt>
                <c:pt idx="9">
                  <c:v>0.38976614031581108</c:v>
                </c:pt>
                <c:pt idx="10">
                  <c:v>0.13015618742491958</c:v>
                </c:pt>
                <c:pt idx="11">
                  <c:v>0.25055121266786934</c:v>
                </c:pt>
                <c:pt idx="12">
                  <c:v>0.32573289902280889</c:v>
                </c:pt>
                <c:pt idx="13">
                  <c:v>-0.12139605462821483</c:v>
                </c:pt>
                <c:pt idx="14">
                  <c:v>-4.0000000000006253E-2</c:v>
                </c:pt>
                <c:pt idx="15">
                  <c:v>-0.2588867868166933</c:v>
                </c:pt>
                <c:pt idx="16">
                  <c:v>-0.11915400655346077</c:v>
                </c:pt>
                <c:pt idx="17">
                  <c:v>4.9642573471005917E-2</c:v>
                </c:pt>
                <c:pt idx="18">
                  <c:v>0.16981320547398035</c:v>
                </c:pt>
                <c:pt idx="19">
                  <c:v>0.21973631642029451</c:v>
                </c:pt>
                <c:pt idx="20">
                  <c:v>0.39872408293461492</c:v>
                </c:pt>
                <c:pt idx="21">
                  <c:v>0.50771528123443588</c:v>
                </c:pt>
                <c:pt idx="22">
                  <c:v>0.58994100589939924</c:v>
                </c:pt>
                <c:pt idx="23">
                  <c:v>1.0996700989703032</c:v>
                </c:pt>
                <c:pt idx="24">
                  <c:v>1.7248376623376651</c:v>
                </c:pt>
                <c:pt idx="25">
                  <c:v>1.9548262939329411</c:v>
                </c:pt>
                <c:pt idx="26">
                  <c:v>1.5306122448979604</c:v>
                </c:pt>
                <c:pt idx="27">
                  <c:v>1.8967754816811333</c:v>
                </c:pt>
                <c:pt idx="28">
                  <c:v>1.3818471020976246</c:v>
                </c:pt>
                <c:pt idx="29">
                  <c:v>1.2999900764116328</c:v>
                </c:pt>
                <c:pt idx="30">
                  <c:v>1.3362584762664573</c:v>
                </c:pt>
                <c:pt idx="31">
                  <c:v>1.5447478572852273</c:v>
                </c:pt>
                <c:pt idx="32">
                  <c:v>1.5587768069896817</c:v>
                </c:pt>
                <c:pt idx="33">
                  <c:v>1.3668779714738608</c:v>
                </c:pt>
                <c:pt idx="34">
                  <c:v>1.5308151093439426</c:v>
                </c:pt>
                <c:pt idx="35">
                  <c:v>1.3448037179867491</c:v>
                </c:pt>
                <c:pt idx="36">
                  <c:v>1.2966287652104498</c:v>
                </c:pt>
                <c:pt idx="37">
                  <c:v>1.1126564673157209</c:v>
                </c:pt>
                <c:pt idx="38">
                  <c:v>1.399152625874472</c:v>
                </c:pt>
                <c:pt idx="39">
                  <c:v>1.2246497501714511</c:v>
                </c:pt>
                <c:pt idx="40">
                  <c:v>1.9513630123553587</c:v>
                </c:pt>
                <c:pt idx="41">
                  <c:v>1.9690438871473406</c:v>
                </c:pt>
                <c:pt idx="42">
                  <c:v>2.1944499114347469</c:v>
                </c:pt>
                <c:pt idx="43">
                  <c:v>2.080675238001771</c:v>
                </c:pt>
                <c:pt idx="44">
                  <c:v>2.0823149868022242</c:v>
                </c:pt>
                <c:pt idx="45">
                  <c:v>2.2864959937463389</c:v>
                </c:pt>
                <c:pt idx="46">
                  <c:v>1.9189347953788856</c:v>
                </c:pt>
                <c:pt idx="47">
                  <c:v>1.5220997170455677</c:v>
                </c:pt>
                <c:pt idx="48">
                  <c:v>1.3883418668767198</c:v>
                </c:pt>
                <c:pt idx="49">
                  <c:v>1.4934171742975006</c:v>
                </c:pt>
                <c:pt idx="50">
                  <c:v>1.399280925080165</c:v>
                </c:pt>
                <c:pt idx="51">
                  <c:v>1.7228029423151388</c:v>
                </c:pt>
                <c:pt idx="52">
                  <c:v>1.2215062037126057</c:v>
                </c:pt>
                <c:pt idx="53">
                  <c:v>1.2681333461427544</c:v>
                </c:pt>
                <c:pt idx="54">
                  <c:v>1.0207029369282643</c:v>
                </c:pt>
                <c:pt idx="55">
                  <c:v>1.0095183155465792</c:v>
                </c:pt>
                <c:pt idx="56">
                  <c:v>0.8331737215092937</c:v>
                </c:pt>
                <c:pt idx="57">
                  <c:v>0.72602216278180254</c:v>
                </c:pt>
                <c:pt idx="58">
                  <c:v>0.96061479346781953</c:v>
                </c:pt>
                <c:pt idx="59">
                  <c:v>1.3262854396924648</c:v>
                </c:pt>
                <c:pt idx="60">
                  <c:v>1.3596193065941593</c:v>
                </c:pt>
                <c:pt idx="61">
                  <c:v>1.2197483059051355</c:v>
                </c:pt>
                <c:pt idx="62">
                  <c:v>0.74748442740776344</c:v>
                </c:pt>
                <c:pt idx="63">
                  <c:v>0.31398667935300906</c:v>
                </c:pt>
                <c:pt idx="64">
                  <c:v>8.5518814139113844E-2</c:v>
                </c:pt>
                <c:pt idx="65">
                  <c:v>0.2656294469215455</c:v>
                </c:pt>
                <c:pt idx="66">
                  <c:v>0.39081117148031319</c:v>
                </c:pt>
                <c:pt idx="67">
                  <c:v>-0.17133066818961243</c:v>
                </c:pt>
                <c:pt idx="68">
                  <c:v>-0.31342007788015241</c:v>
                </c:pt>
                <c:pt idx="69">
                  <c:v>-0.2750379362670638</c:v>
                </c:pt>
                <c:pt idx="70">
                  <c:v>-0.28544243577544925</c:v>
                </c:pt>
                <c:pt idx="71">
                  <c:v>-0.26557905719434804</c:v>
                </c:pt>
                <c:pt idx="72">
                  <c:v>0.91022324422725742</c:v>
                </c:pt>
                <c:pt idx="73">
                  <c:v>0.93726090283091423</c:v>
                </c:pt>
                <c:pt idx="74">
                  <c:v>1.331684580994964</c:v>
                </c:pt>
                <c:pt idx="75">
                  <c:v>1.6219292421511842</c:v>
                </c:pt>
                <c:pt idx="76">
                  <c:v>1.9842400075951803</c:v>
                </c:pt>
                <c:pt idx="77">
                  <c:v>1.9017882486517221</c:v>
                </c:pt>
                <c:pt idx="78">
                  <c:v>2.1648309912647181</c:v>
                </c:pt>
                <c:pt idx="79">
                  <c:v>2.9557589626239595</c:v>
                </c:pt>
                <c:pt idx="80">
                  <c:v>3.3631859756097575</c:v>
                </c:pt>
                <c:pt idx="81">
                  <c:v>4.0513552068473517</c:v>
                </c:pt>
                <c:pt idx="82">
                  <c:v>4.8664122137404657</c:v>
                </c:pt>
                <c:pt idx="83">
                  <c:v>4.9643366619115534</c:v>
                </c:pt>
                <c:pt idx="84">
                  <c:v>5.1082415495632452</c:v>
                </c:pt>
                <c:pt idx="85">
                  <c:v>5.8745499336744249</c:v>
                </c:pt>
              </c:numCache>
            </c:numRef>
          </c:val>
          <c:smooth val="0"/>
          <c:extLst>
            <c:ext xmlns:c16="http://schemas.microsoft.com/office/drawing/2014/chart" uri="{C3380CC4-5D6E-409C-BE32-E72D297353CC}">
              <c16:uniqueId val="{00000000-1F50-452C-9AF8-CC9E5932E754}"/>
            </c:ext>
          </c:extLst>
        </c:ser>
        <c:ser>
          <c:idx val="1"/>
          <c:order val="1"/>
          <c:tx>
            <c:v>US</c:v>
          </c:tx>
          <c:spPr>
            <a:ln w="28575" cap="rnd">
              <a:solidFill>
                <a:schemeClr val="tx1"/>
              </a:solidFill>
              <a:round/>
            </a:ln>
            <a:effectLst/>
          </c:spPr>
          <c:marker>
            <c:symbol val="none"/>
          </c:marker>
          <c:cat>
            <c:numRef>
              <c:f>'Consumer Prices'!$H$17:$H$102</c:f>
              <c:numCache>
                <c:formatCode>m/d/yyyy</c:formatCode>
                <c:ptCount val="86"/>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pt idx="49">
                  <c:v>43497</c:v>
                </c:pt>
                <c:pt idx="50">
                  <c:v>43525</c:v>
                </c:pt>
                <c:pt idx="51">
                  <c:v>43556</c:v>
                </c:pt>
                <c:pt idx="52">
                  <c:v>43586</c:v>
                </c:pt>
                <c:pt idx="53">
                  <c:v>43617</c:v>
                </c:pt>
                <c:pt idx="54">
                  <c:v>43647</c:v>
                </c:pt>
                <c:pt idx="55">
                  <c:v>43678</c:v>
                </c:pt>
                <c:pt idx="56">
                  <c:v>43709</c:v>
                </c:pt>
                <c:pt idx="57">
                  <c:v>43739</c:v>
                </c:pt>
                <c:pt idx="58">
                  <c:v>43770</c:v>
                </c:pt>
                <c:pt idx="59">
                  <c:v>43800</c:v>
                </c:pt>
                <c:pt idx="60">
                  <c:v>43831</c:v>
                </c:pt>
                <c:pt idx="61">
                  <c:v>43862</c:v>
                </c:pt>
                <c:pt idx="62">
                  <c:v>43891</c:v>
                </c:pt>
                <c:pt idx="63">
                  <c:v>43922</c:v>
                </c:pt>
                <c:pt idx="64">
                  <c:v>43952</c:v>
                </c:pt>
                <c:pt idx="65">
                  <c:v>43983</c:v>
                </c:pt>
                <c:pt idx="66">
                  <c:v>44013</c:v>
                </c:pt>
                <c:pt idx="67">
                  <c:v>44044</c:v>
                </c:pt>
                <c:pt idx="68">
                  <c:v>44075</c:v>
                </c:pt>
                <c:pt idx="69">
                  <c:v>44105</c:v>
                </c:pt>
                <c:pt idx="70">
                  <c:v>44136</c:v>
                </c:pt>
                <c:pt idx="71">
                  <c:v>44166</c:v>
                </c:pt>
                <c:pt idx="72">
                  <c:v>44197</c:v>
                </c:pt>
                <c:pt idx="73">
                  <c:v>44228</c:v>
                </c:pt>
                <c:pt idx="74">
                  <c:v>44256</c:v>
                </c:pt>
                <c:pt idx="75">
                  <c:v>44287</c:v>
                </c:pt>
                <c:pt idx="76">
                  <c:v>44317</c:v>
                </c:pt>
                <c:pt idx="77">
                  <c:v>44348</c:v>
                </c:pt>
                <c:pt idx="78">
                  <c:v>44378</c:v>
                </c:pt>
                <c:pt idx="79">
                  <c:v>44409</c:v>
                </c:pt>
                <c:pt idx="80">
                  <c:v>44440</c:v>
                </c:pt>
                <c:pt idx="81">
                  <c:v>44470</c:v>
                </c:pt>
                <c:pt idx="82">
                  <c:v>44501</c:v>
                </c:pt>
                <c:pt idx="83">
                  <c:v>44531</c:v>
                </c:pt>
                <c:pt idx="84">
                  <c:v>44562</c:v>
                </c:pt>
                <c:pt idx="85">
                  <c:v>44593</c:v>
                </c:pt>
              </c:numCache>
            </c:numRef>
          </c:cat>
          <c:val>
            <c:numRef>
              <c:f>'Consumer Prices'!$J$17:$J$102</c:f>
              <c:numCache>
                <c:formatCode>0.00</c:formatCode>
                <c:ptCount val="86"/>
                <c:pt idx="0">
                  <c:v>-8.9348313069650298E-2</c:v>
                </c:pt>
                <c:pt idx="1">
                  <c:v>-2.5129801815307669E-2</c:v>
                </c:pt>
                <c:pt idx="2">
                  <c:v>-7.3637390866427108E-2</c:v>
                </c:pt>
                <c:pt idx="3">
                  <c:v>-0.19951744617669451</c:v>
                </c:pt>
                <c:pt idx="4">
                  <c:v>-3.9932744850777163E-2</c:v>
                </c:pt>
                <c:pt idx="5">
                  <c:v>0.12377120368545161</c:v>
                </c:pt>
                <c:pt idx="6">
                  <c:v>0.16956977964323036</c:v>
                </c:pt>
                <c:pt idx="7">
                  <c:v>0.19507929300573409</c:v>
                </c:pt>
                <c:pt idx="8">
                  <c:v>-3.612974780596339E-2</c:v>
                </c:pt>
                <c:pt idx="9">
                  <c:v>0.17057443573555536</c:v>
                </c:pt>
                <c:pt idx="10">
                  <c:v>0.5017975786678871</c:v>
                </c:pt>
                <c:pt idx="11">
                  <c:v>0.72951978604159662</c:v>
                </c:pt>
                <c:pt idx="12">
                  <c:v>1.3730868138309948</c:v>
                </c:pt>
                <c:pt idx="13">
                  <c:v>1.0177997801654646</c:v>
                </c:pt>
                <c:pt idx="14">
                  <c:v>0.85253622114273109</c:v>
                </c:pt>
                <c:pt idx="15">
                  <c:v>1.125110418894419</c:v>
                </c:pt>
                <c:pt idx="16">
                  <c:v>1.0193225541935647</c:v>
                </c:pt>
                <c:pt idx="17">
                  <c:v>0.9973264945230832</c:v>
                </c:pt>
                <c:pt idx="18">
                  <c:v>0.82713887049870927</c:v>
                </c:pt>
                <c:pt idx="19">
                  <c:v>1.0628745027610345</c:v>
                </c:pt>
                <c:pt idx="20">
                  <c:v>1.4637836474815626</c:v>
                </c:pt>
                <c:pt idx="21">
                  <c:v>1.6359875209176076</c:v>
                </c:pt>
                <c:pt idx="22">
                  <c:v>1.6925371625037902</c:v>
                </c:pt>
                <c:pt idx="23">
                  <c:v>2.0746221329669092</c:v>
                </c:pt>
                <c:pt idx="24">
                  <c:v>2.5000422090529986</c:v>
                </c:pt>
                <c:pt idx="25">
                  <c:v>2.7379581714893102</c:v>
                </c:pt>
                <c:pt idx="26">
                  <c:v>2.3806124334402696</c:v>
                </c:pt>
                <c:pt idx="27">
                  <c:v>2.1996898784172951</c:v>
                </c:pt>
                <c:pt idx="28">
                  <c:v>1.8748777208413601</c:v>
                </c:pt>
                <c:pt idx="29">
                  <c:v>1.6334879552564587</c:v>
                </c:pt>
                <c:pt idx="30">
                  <c:v>1.7279784563724987</c:v>
                </c:pt>
                <c:pt idx="31">
                  <c:v>1.9389742120581841</c:v>
                </c:pt>
                <c:pt idx="32">
                  <c:v>2.2329638650032271</c:v>
                </c:pt>
                <c:pt idx="33">
                  <c:v>2.041128701976179</c:v>
                </c:pt>
                <c:pt idx="34">
                  <c:v>2.2025829386831743</c:v>
                </c:pt>
                <c:pt idx="35">
                  <c:v>2.1090824745684142</c:v>
                </c:pt>
                <c:pt idx="36">
                  <c:v>2.0705076202751584</c:v>
                </c:pt>
                <c:pt idx="37">
                  <c:v>2.2117954212386568</c:v>
                </c:pt>
                <c:pt idx="38">
                  <c:v>2.3597114039729186</c:v>
                </c:pt>
                <c:pt idx="39">
                  <c:v>2.462743943334802</c:v>
                </c:pt>
                <c:pt idx="40">
                  <c:v>2.8010117148075615</c:v>
                </c:pt>
                <c:pt idx="41">
                  <c:v>2.8715478353166874</c:v>
                </c:pt>
                <c:pt idx="42">
                  <c:v>2.949515086647112</c:v>
                </c:pt>
                <c:pt idx="43">
                  <c:v>2.6991801041874481</c:v>
                </c:pt>
                <c:pt idx="44">
                  <c:v>2.27697219419899</c:v>
                </c:pt>
                <c:pt idx="45">
                  <c:v>2.5224699286070384</c:v>
                </c:pt>
                <c:pt idx="46">
                  <c:v>2.1766010321523983</c:v>
                </c:pt>
                <c:pt idx="47">
                  <c:v>1.9101588486313719</c:v>
                </c:pt>
                <c:pt idx="48">
                  <c:v>1.5512351381991145</c:v>
                </c:pt>
                <c:pt idx="49">
                  <c:v>1.5201352659333054</c:v>
                </c:pt>
                <c:pt idx="50">
                  <c:v>1.8625227405691738</c:v>
                </c:pt>
                <c:pt idx="51">
                  <c:v>1.9964397755302459</c:v>
                </c:pt>
                <c:pt idx="52">
                  <c:v>1.7902284687663923</c:v>
                </c:pt>
                <c:pt idx="53">
                  <c:v>1.6484846560762445</c:v>
                </c:pt>
                <c:pt idx="54">
                  <c:v>1.811464806393509</c:v>
                </c:pt>
                <c:pt idx="55">
                  <c:v>1.7497798894291428</c:v>
                </c:pt>
                <c:pt idx="56">
                  <c:v>1.7113045131695266</c:v>
                </c:pt>
                <c:pt idx="57">
                  <c:v>1.7640429444213825</c:v>
                </c:pt>
                <c:pt idx="58">
                  <c:v>2.0512779818916256</c:v>
                </c:pt>
                <c:pt idx="59">
                  <c:v>2.2851297401217141</c:v>
                </c:pt>
                <c:pt idx="60">
                  <c:v>2.4865719552504508</c:v>
                </c:pt>
                <c:pt idx="61">
                  <c:v>2.3348735639459393</c:v>
                </c:pt>
                <c:pt idx="62">
                  <c:v>1.539326991919816</c:v>
                </c:pt>
                <c:pt idx="63">
                  <c:v>0.3290966863368166</c:v>
                </c:pt>
                <c:pt idx="64">
                  <c:v>0.1179263702107137</c:v>
                </c:pt>
                <c:pt idx="65">
                  <c:v>0.64573304755548788</c:v>
                </c:pt>
                <c:pt idx="66">
                  <c:v>0.98608182530370636</c:v>
                </c:pt>
                <c:pt idx="67">
                  <c:v>1.3096453823307064</c:v>
                </c:pt>
                <c:pt idx="68">
                  <c:v>1.3713248610564606</c:v>
                </c:pt>
                <c:pt idx="69">
                  <c:v>1.1820661677274849</c:v>
                </c:pt>
                <c:pt idx="70">
                  <c:v>1.1745357842679691</c:v>
                </c:pt>
                <c:pt idx="71">
                  <c:v>1.3620054947193101</c:v>
                </c:pt>
                <c:pt idx="72">
                  <c:v>1.3997697415600938</c:v>
                </c:pt>
                <c:pt idx="73">
                  <c:v>1.6762152173745013</c:v>
                </c:pt>
                <c:pt idx="74">
                  <c:v>2.6197625089591852</c:v>
                </c:pt>
                <c:pt idx="75">
                  <c:v>4.159694838702114</c:v>
                </c:pt>
                <c:pt idx="76">
                  <c:v>4.9927065375944792</c:v>
                </c:pt>
                <c:pt idx="77">
                  <c:v>5.3914514133213336</c:v>
                </c:pt>
                <c:pt idx="78">
                  <c:v>5.3654752393854084</c:v>
                </c:pt>
                <c:pt idx="79">
                  <c:v>5.2512715548749993</c:v>
                </c:pt>
                <c:pt idx="80">
                  <c:v>5.3903488550791572</c:v>
                </c:pt>
                <c:pt idx="81">
                  <c:v>6.221868903328887</c:v>
                </c:pt>
                <c:pt idx="82">
                  <c:v>6.8090028398064755</c:v>
                </c:pt>
                <c:pt idx="83">
                  <c:v>7.0364028655451341</c:v>
                </c:pt>
                <c:pt idx="84">
                  <c:v>7.4798724682891145</c:v>
                </c:pt>
                <c:pt idx="85">
                  <c:v>7.8710638977392833</c:v>
                </c:pt>
              </c:numCache>
            </c:numRef>
          </c:val>
          <c:smooth val="0"/>
          <c:extLst>
            <c:ext xmlns:c16="http://schemas.microsoft.com/office/drawing/2014/chart" uri="{C3380CC4-5D6E-409C-BE32-E72D297353CC}">
              <c16:uniqueId val="{00000001-1F50-452C-9AF8-CC9E5932E754}"/>
            </c:ext>
          </c:extLst>
        </c:ser>
        <c:ser>
          <c:idx val="2"/>
          <c:order val="2"/>
          <c:tx>
            <c:v>UK</c:v>
          </c:tx>
          <c:spPr>
            <a:ln w="28575" cap="rnd">
              <a:solidFill>
                <a:schemeClr val="accent3"/>
              </a:solidFill>
              <a:round/>
            </a:ln>
            <a:effectLst/>
          </c:spPr>
          <c:marker>
            <c:symbol val="none"/>
          </c:marker>
          <c:cat>
            <c:numRef>
              <c:f>'Consumer Prices'!$H$17:$H$102</c:f>
              <c:numCache>
                <c:formatCode>m/d/yyyy</c:formatCode>
                <c:ptCount val="86"/>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pt idx="49">
                  <c:v>43497</c:v>
                </c:pt>
                <c:pt idx="50">
                  <c:v>43525</c:v>
                </c:pt>
                <c:pt idx="51">
                  <c:v>43556</c:v>
                </c:pt>
                <c:pt idx="52">
                  <c:v>43586</c:v>
                </c:pt>
                <c:pt idx="53">
                  <c:v>43617</c:v>
                </c:pt>
                <c:pt idx="54">
                  <c:v>43647</c:v>
                </c:pt>
                <c:pt idx="55">
                  <c:v>43678</c:v>
                </c:pt>
                <c:pt idx="56">
                  <c:v>43709</c:v>
                </c:pt>
                <c:pt idx="57">
                  <c:v>43739</c:v>
                </c:pt>
                <c:pt idx="58">
                  <c:v>43770</c:v>
                </c:pt>
                <c:pt idx="59">
                  <c:v>43800</c:v>
                </c:pt>
                <c:pt idx="60">
                  <c:v>43831</c:v>
                </c:pt>
                <c:pt idx="61">
                  <c:v>43862</c:v>
                </c:pt>
                <c:pt idx="62">
                  <c:v>43891</c:v>
                </c:pt>
                <c:pt idx="63">
                  <c:v>43922</c:v>
                </c:pt>
                <c:pt idx="64">
                  <c:v>43952</c:v>
                </c:pt>
                <c:pt idx="65">
                  <c:v>43983</c:v>
                </c:pt>
                <c:pt idx="66">
                  <c:v>44013</c:v>
                </c:pt>
                <c:pt idx="67">
                  <c:v>44044</c:v>
                </c:pt>
                <c:pt idx="68">
                  <c:v>44075</c:v>
                </c:pt>
                <c:pt idx="69">
                  <c:v>44105</c:v>
                </c:pt>
                <c:pt idx="70">
                  <c:v>44136</c:v>
                </c:pt>
                <c:pt idx="71">
                  <c:v>44166</c:v>
                </c:pt>
                <c:pt idx="72">
                  <c:v>44197</c:v>
                </c:pt>
                <c:pt idx="73">
                  <c:v>44228</c:v>
                </c:pt>
                <c:pt idx="74">
                  <c:v>44256</c:v>
                </c:pt>
                <c:pt idx="75">
                  <c:v>44287</c:v>
                </c:pt>
                <c:pt idx="76">
                  <c:v>44317</c:v>
                </c:pt>
                <c:pt idx="77">
                  <c:v>44348</c:v>
                </c:pt>
                <c:pt idx="78">
                  <c:v>44378</c:v>
                </c:pt>
                <c:pt idx="79">
                  <c:v>44409</c:v>
                </c:pt>
                <c:pt idx="80">
                  <c:v>44440</c:v>
                </c:pt>
                <c:pt idx="81">
                  <c:v>44470</c:v>
                </c:pt>
                <c:pt idx="82">
                  <c:v>44501</c:v>
                </c:pt>
                <c:pt idx="83">
                  <c:v>44531</c:v>
                </c:pt>
                <c:pt idx="84">
                  <c:v>44562</c:v>
                </c:pt>
                <c:pt idx="85">
                  <c:v>44593</c:v>
                </c:pt>
              </c:numCache>
            </c:numRef>
          </c:cat>
          <c:val>
            <c:numRef>
              <c:f>'Consumer Prices'!$K$17:$K$102</c:f>
              <c:numCache>
                <c:formatCode>0.00</c:formatCode>
                <c:ptCount val="86"/>
                <c:pt idx="0">
                  <c:v>0.30303030303030015</c:v>
                </c:pt>
                <c:pt idx="1">
                  <c:v>0</c:v>
                </c:pt>
                <c:pt idx="2">
                  <c:v>0</c:v>
                </c:pt>
                <c:pt idx="3">
                  <c:v>-0.19980019980018843</c:v>
                </c:pt>
                <c:pt idx="4">
                  <c:v>9.9999999999994316E-2</c:v>
                </c:pt>
                <c:pt idx="5">
                  <c:v>0</c:v>
                </c:pt>
                <c:pt idx="6">
                  <c:v>0.1001001001000944</c:v>
                </c:pt>
                <c:pt idx="7">
                  <c:v>9.9800399201591145E-2</c:v>
                </c:pt>
                <c:pt idx="8">
                  <c:v>-9.9700897308070108E-2</c:v>
                </c:pt>
                <c:pt idx="9">
                  <c:v>-9.9601593625506482E-2</c:v>
                </c:pt>
                <c:pt idx="10">
                  <c:v>0.19980019980020267</c:v>
                </c:pt>
                <c:pt idx="11">
                  <c:v>0.19980019980020267</c:v>
                </c:pt>
                <c:pt idx="12">
                  <c:v>0.20140986908358796</c:v>
                </c:pt>
                <c:pt idx="13">
                  <c:v>0.30150753768843935</c:v>
                </c:pt>
                <c:pt idx="14">
                  <c:v>0.50150451354062187</c:v>
                </c:pt>
                <c:pt idx="15">
                  <c:v>0.30030030030029742</c:v>
                </c:pt>
                <c:pt idx="16">
                  <c:v>0.29970029970031109</c:v>
                </c:pt>
                <c:pt idx="17">
                  <c:v>0.39920159680637868</c:v>
                </c:pt>
                <c:pt idx="18">
                  <c:v>0.59999999999999432</c:v>
                </c:pt>
                <c:pt idx="19">
                  <c:v>0.59820538384846322</c:v>
                </c:pt>
                <c:pt idx="20">
                  <c:v>0.89820359281436268</c:v>
                </c:pt>
                <c:pt idx="21">
                  <c:v>0.89730807577268756</c:v>
                </c:pt>
                <c:pt idx="22">
                  <c:v>1.096709870388842</c:v>
                </c:pt>
                <c:pt idx="23">
                  <c:v>1.595214356929221</c:v>
                </c:pt>
                <c:pt idx="24">
                  <c:v>1.9095477386934729</c:v>
                </c:pt>
                <c:pt idx="25">
                  <c:v>2.3046092184368709</c:v>
                </c:pt>
                <c:pt idx="26">
                  <c:v>2.2954091816367237</c:v>
                </c:pt>
                <c:pt idx="27">
                  <c:v>2.6946107784431166</c:v>
                </c:pt>
                <c:pt idx="28">
                  <c:v>2.8884462151394334</c:v>
                </c:pt>
                <c:pt idx="29">
                  <c:v>2.683896620278333</c:v>
                </c:pt>
                <c:pt idx="30">
                  <c:v>2.5844930417495116</c:v>
                </c:pt>
                <c:pt idx="31">
                  <c:v>2.8741328047571768</c:v>
                </c:pt>
                <c:pt idx="32">
                  <c:v>2.9673590504451042</c:v>
                </c:pt>
                <c:pt idx="33">
                  <c:v>2.9644268774703555</c:v>
                </c:pt>
                <c:pt idx="34">
                  <c:v>3.1558185404339136</c:v>
                </c:pt>
                <c:pt idx="35">
                  <c:v>2.9440628066732089</c:v>
                </c:pt>
                <c:pt idx="36">
                  <c:v>2.9585798816568047</c:v>
                </c:pt>
                <c:pt idx="37">
                  <c:v>2.7424094025465346</c:v>
                </c:pt>
                <c:pt idx="38">
                  <c:v>2.4390243902439024</c:v>
                </c:pt>
                <c:pt idx="39">
                  <c:v>2.4295432458697763</c:v>
                </c:pt>
                <c:pt idx="40">
                  <c:v>2.4201355275895451</c:v>
                </c:pt>
                <c:pt idx="41">
                  <c:v>2.4201355275895451</c:v>
                </c:pt>
                <c:pt idx="42">
                  <c:v>2.5193798449612346</c:v>
                </c:pt>
                <c:pt idx="43">
                  <c:v>2.6011560693641647</c:v>
                </c:pt>
                <c:pt idx="44">
                  <c:v>2.4015369836695486</c:v>
                </c:pt>
                <c:pt idx="45">
                  <c:v>2.3992322456813819</c:v>
                </c:pt>
                <c:pt idx="46">
                  <c:v>2.2944550669216119</c:v>
                </c:pt>
                <c:pt idx="47">
                  <c:v>2.0972354623450795</c:v>
                </c:pt>
                <c:pt idx="48">
                  <c:v>1.8199233716475014</c:v>
                </c:pt>
                <c:pt idx="49">
                  <c:v>1.8112488083889335</c:v>
                </c:pt>
                <c:pt idx="50">
                  <c:v>1.9047619047619049</c:v>
                </c:pt>
                <c:pt idx="51">
                  <c:v>2.0872865275142205</c:v>
                </c:pt>
                <c:pt idx="52">
                  <c:v>1.9848771266540726</c:v>
                </c:pt>
                <c:pt idx="53">
                  <c:v>1.9848771266540726</c:v>
                </c:pt>
                <c:pt idx="54">
                  <c:v>1.9848771266540726</c:v>
                </c:pt>
                <c:pt idx="55">
                  <c:v>1.7840375586854516</c:v>
                </c:pt>
                <c:pt idx="56">
                  <c:v>1.7823639774859341</c:v>
                </c:pt>
                <c:pt idx="57">
                  <c:v>1.4995313964386077</c:v>
                </c:pt>
                <c:pt idx="58">
                  <c:v>1.4018691588785046</c:v>
                </c:pt>
                <c:pt idx="59">
                  <c:v>1.3071895424836655</c:v>
                </c:pt>
                <c:pt idx="60">
                  <c:v>1.7873941674506166</c:v>
                </c:pt>
                <c:pt idx="61">
                  <c:v>1.6853932584269637</c:v>
                </c:pt>
                <c:pt idx="62">
                  <c:v>1.4953271028037329</c:v>
                </c:pt>
                <c:pt idx="63">
                  <c:v>0.8364312267658045</c:v>
                </c:pt>
                <c:pt idx="64">
                  <c:v>0.55607043558850255</c:v>
                </c:pt>
                <c:pt idx="65">
                  <c:v>0.6487488415199153</c:v>
                </c:pt>
                <c:pt idx="66">
                  <c:v>1.1121408711770051</c:v>
                </c:pt>
                <c:pt idx="67">
                  <c:v>0.18450184501843969</c:v>
                </c:pt>
                <c:pt idx="68">
                  <c:v>0.55299539170506395</c:v>
                </c:pt>
                <c:pt idx="69">
                  <c:v>0.738688827331484</c:v>
                </c:pt>
                <c:pt idx="70">
                  <c:v>0.36866359447005131</c:v>
                </c:pt>
                <c:pt idx="71">
                  <c:v>0.64516129032258329</c:v>
                </c:pt>
                <c:pt idx="72">
                  <c:v>0.73937153419593082</c:v>
                </c:pt>
                <c:pt idx="73">
                  <c:v>0.46040515653775327</c:v>
                </c:pt>
                <c:pt idx="74">
                  <c:v>0.73664825046041571</c:v>
                </c:pt>
                <c:pt idx="75">
                  <c:v>1.4746543778801791</c:v>
                </c:pt>
                <c:pt idx="76">
                  <c:v>2.1198156682027625</c:v>
                </c:pt>
                <c:pt idx="77">
                  <c:v>2.4861878453038702</c:v>
                </c:pt>
                <c:pt idx="78">
                  <c:v>2.0164986251145764</c:v>
                </c:pt>
                <c:pt idx="79">
                  <c:v>3.2228360957642725</c:v>
                </c:pt>
                <c:pt idx="80">
                  <c:v>3.0247479376718713</c:v>
                </c:pt>
                <c:pt idx="81">
                  <c:v>4.1246562786434469</c:v>
                </c:pt>
                <c:pt idx="82">
                  <c:v>5.1423324150596823</c:v>
                </c:pt>
                <c:pt idx="83">
                  <c:v>5.4029304029303944</c:v>
                </c:pt>
                <c:pt idx="84">
                  <c:v>5.412844036697253</c:v>
                </c:pt>
                <c:pt idx="85">
                  <c:v>6.1411549037580233</c:v>
                </c:pt>
              </c:numCache>
            </c:numRef>
          </c:val>
          <c:smooth val="0"/>
          <c:extLst>
            <c:ext xmlns:c16="http://schemas.microsoft.com/office/drawing/2014/chart" uri="{C3380CC4-5D6E-409C-BE32-E72D297353CC}">
              <c16:uniqueId val="{00000002-1F50-452C-9AF8-CC9E5932E754}"/>
            </c:ext>
          </c:extLst>
        </c:ser>
        <c:ser>
          <c:idx val="3"/>
          <c:order val="3"/>
          <c:tx>
            <c:v>Japan</c:v>
          </c:tx>
          <c:spPr>
            <a:ln w="28575" cap="rnd">
              <a:solidFill>
                <a:schemeClr val="accent4"/>
              </a:solidFill>
              <a:round/>
            </a:ln>
            <a:effectLst/>
          </c:spPr>
          <c:marker>
            <c:symbol val="none"/>
          </c:marker>
          <c:cat>
            <c:numRef>
              <c:f>'Consumer Prices'!$H$17:$H$102</c:f>
              <c:numCache>
                <c:formatCode>m/d/yyyy</c:formatCode>
                <c:ptCount val="86"/>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pt idx="49">
                  <c:v>43497</c:v>
                </c:pt>
                <c:pt idx="50">
                  <c:v>43525</c:v>
                </c:pt>
                <c:pt idx="51">
                  <c:v>43556</c:v>
                </c:pt>
                <c:pt idx="52">
                  <c:v>43586</c:v>
                </c:pt>
                <c:pt idx="53">
                  <c:v>43617</c:v>
                </c:pt>
                <c:pt idx="54">
                  <c:v>43647</c:v>
                </c:pt>
                <c:pt idx="55">
                  <c:v>43678</c:v>
                </c:pt>
                <c:pt idx="56">
                  <c:v>43709</c:v>
                </c:pt>
                <c:pt idx="57">
                  <c:v>43739</c:v>
                </c:pt>
                <c:pt idx="58">
                  <c:v>43770</c:v>
                </c:pt>
                <c:pt idx="59">
                  <c:v>43800</c:v>
                </c:pt>
                <c:pt idx="60">
                  <c:v>43831</c:v>
                </c:pt>
                <c:pt idx="61">
                  <c:v>43862</c:v>
                </c:pt>
                <c:pt idx="62">
                  <c:v>43891</c:v>
                </c:pt>
                <c:pt idx="63">
                  <c:v>43922</c:v>
                </c:pt>
                <c:pt idx="64">
                  <c:v>43952</c:v>
                </c:pt>
                <c:pt idx="65">
                  <c:v>43983</c:v>
                </c:pt>
                <c:pt idx="66">
                  <c:v>44013</c:v>
                </c:pt>
                <c:pt idx="67">
                  <c:v>44044</c:v>
                </c:pt>
                <c:pt idx="68">
                  <c:v>44075</c:v>
                </c:pt>
                <c:pt idx="69">
                  <c:v>44105</c:v>
                </c:pt>
                <c:pt idx="70">
                  <c:v>44136</c:v>
                </c:pt>
                <c:pt idx="71">
                  <c:v>44166</c:v>
                </c:pt>
                <c:pt idx="72">
                  <c:v>44197</c:v>
                </c:pt>
                <c:pt idx="73">
                  <c:v>44228</c:v>
                </c:pt>
                <c:pt idx="74">
                  <c:v>44256</c:v>
                </c:pt>
                <c:pt idx="75">
                  <c:v>44287</c:v>
                </c:pt>
                <c:pt idx="76">
                  <c:v>44317</c:v>
                </c:pt>
                <c:pt idx="77">
                  <c:v>44348</c:v>
                </c:pt>
                <c:pt idx="78">
                  <c:v>44378</c:v>
                </c:pt>
                <c:pt idx="79">
                  <c:v>44409</c:v>
                </c:pt>
                <c:pt idx="80">
                  <c:v>44440</c:v>
                </c:pt>
                <c:pt idx="81">
                  <c:v>44470</c:v>
                </c:pt>
                <c:pt idx="82">
                  <c:v>44501</c:v>
                </c:pt>
                <c:pt idx="83">
                  <c:v>44531</c:v>
                </c:pt>
                <c:pt idx="84">
                  <c:v>44562</c:v>
                </c:pt>
                <c:pt idx="85">
                  <c:v>44593</c:v>
                </c:pt>
              </c:numCache>
            </c:numRef>
          </c:cat>
          <c:val>
            <c:numRef>
              <c:f>'Consumer Prices'!$L$17:$L$102</c:f>
              <c:numCache>
                <c:formatCode>0.00</c:formatCode>
                <c:ptCount val="86"/>
                <c:pt idx="0">
                  <c:v>2.4083769633507823</c:v>
                </c:pt>
                <c:pt idx="1">
                  <c:v>2.1989528795811459</c:v>
                </c:pt>
                <c:pt idx="2">
                  <c:v>2.2988505747126462</c:v>
                </c:pt>
                <c:pt idx="3">
                  <c:v>0.71647901740020759</c:v>
                </c:pt>
                <c:pt idx="4">
                  <c:v>0.61162079510704237</c:v>
                </c:pt>
                <c:pt idx="5">
                  <c:v>0.40816326530612823</c:v>
                </c:pt>
                <c:pt idx="6">
                  <c:v>0.20387359836901414</c:v>
                </c:pt>
                <c:pt idx="7">
                  <c:v>0.10172939979654987</c:v>
                </c:pt>
                <c:pt idx="8">
                  <c:v>0</c:v>
                </c:pt>
                <c:pt idx="9">
                  <c:v>0.30549898167005818</c:v>
                </c:pt>
                <c:pt idx="10">
                  <c:v>0.20429009193052974</c:v>
                </c:pt>
                <c:pt idx="11">
                  <c:v>0.20429009193052974</c:v>
                </c:pt>
                <c:pt idx="12">
                  <c:v>-0.10224948875255044</c:v>
                </c:pt>
                <c:pt idx="13">
                  <c:v>0.20491803278688817</c:v>
                </c:pt>
                <c:pt idx="14">
                  <c:v>0</c:v>
                </c:pt>
                <c:pt idx="15">
                  <c:v>-0.30487804878049934</c:v>
                </c:pt>
                <c:pt idx="16">
                  <c:v>-0.50658561296859173</c:v>
                </c:pt>
                <c:pt idx="17">
                  <c:v>-0.30487804878049934</c:v>
                </c:pt>
                <c:pt idx="18">
                  <c:v>-0.40691759918615611</c:v>
                </c:pt>
                <c:pt idx="19">
                  <c:v>-0.50813008130081294</c:v>
                </c:pt>
                <c:pt idx="20">
                  <c:v>-0.50761421319796951</c:v>
                </c:pt>
                <c:pt idx="21">
                  <c:v>0.10152284263958815</c:v>
                </c:pt>
                <c:pt idx="22">
                  <c:v>0.509683995922528</c:v>
                </c:pt>
                <c:pt idx="23">
                  <c:v>0.30581039755352846</c:v>
                </c:pt>
                <c:pt idx="24">
                  <c:v>0.51177072671443191</c:v>
                </c:pt>
                <c:pt idx="25">
                  <c:v>0.30674846625766583</c:v>
                </c:pt>
                <c:pt idx="26">
                  <c:v>0.20429009193052974</c:v>
                </c:pt>
                <c:pt idx="27">
                  <c:v>0.40774719673802828</c:v>
                </c:pt>
                <c:pt idx="28">
                  <c:v>0.40733197556007278</c:v>
                </c:pt>
                <c:pt idx="29">
                  <c:v>0.40774719673802828</c:v>
                </c:pt>
                <c:pt idx="30">
                  <c:v>0.40858018386107398</c:v>
                </c:pt>
                <c:pt idx="31">
                  <c:v>0.61287027579161824</c:v>
                </c:pt>
                <c:pt idx="32">
                  <c:v>0.81632653061224203</c:v>
                </c:pt>
                <c:pt idx="33">
                  <c:v>0.202839756592295</c:v>
                </c:pt>
                <c:pt idx="34">
                  <c:v>0.50709939148073024</c:v>
                </c:pt>
                <c:pt idx="35">
                  <c:v>1.0162601626016259</c:v>
                </c:pt>
                <c:pt idx="36">
                  <c:v>1.3238289205702618</c:v>
                </c:pt>
                <c:pt idx="37">
                  <c:v>1.4271151885830844</c:v>
                </c:pt>
                <c:pt idx="38">
                  <c:v>1.1213047910295704</c:v>
                </c:pt>
                <c:pt idx="39">
                  <c:v>0.60913705583755773</c:v>
                </c:pt>
                <c:pt idx="40">
                  <c:v>0.70993914807302527</c:v>
                </c:pt>
                <c:pt idx="41">
                  <c:v>0.71065989847716027</c:v>
                </c:pt>
                <c:pt idx="42">
                  <c:v>0.91556459816887659</c:v>
                </c:pt>
                <c:pt idx="43">
                  <c:v>1.3197969543147179</c:v>
                </c:pt>
                <c:pt idx="44">
                  <c:v>1.1133603238866483</c:v>
                </c:pt>
                <c:pt idx="45">
                  <c:v>1.4170040485830018</c:v>
                </c:pt>
                <c:pt idx="46">
                  <c:v>0.9081735620585325</c:v>
                </c:pt>
                <c:pt idx="47">
                  <c:v>0.30181086519114397</c:v>
                </c:pt>
                <c:pt idx="48">
                  <c:v>0.20100502512563098</c:v>
                </c:pt>
                <c:pt idx="49">
                  <c:v>0.20100502512563098</c:v>
                </c:pt>
                <c:pt idx="50">
                  <c:v>0.50403225806451613</c:v>
                </c:pt>
                <c:pt idx="51">
                  <c:v>0.9081735620585325</c:v>
                </c:pt>
                <c:pt idx="52">
                  <c:v>0.70493454179255066</c:v>
                </c:pt>
                <c:pt idx="53">
                  <c:v>0.6048387096774136</c:v>
                </c:pt>
                <c:pt idx="54">
                  <c:v>0.6048387096774136</c:v>
                </c:pt>
                <c:pt idx="55">
                  <c:v>0.20040080160320925</c:v>
                </c:pt>
                <c:pt idx="56">
                  <c:v>0.2002002002001888</c:v>
                </c:pt>
                <c:pt idx="57">
                  <c:v>0.19960079840319644</c:v>
                </c:pt>
                <c:pt idx="58">
                  <c:v>0.5</c:v>
                </c:pt>
                <c:pt idx="59">
                  <c:v>0.80240722166499201</c:v>
                </c:pt>
                <c:pt idx="60">
                  <c:v>0.80240722166499201</c:v>
                </c:pt>
                <c:pt idx="61">
                  <c:v>0.60180541624874051</c:v>
                </c:pt>
                <c:pt idx="62">
                  <c:v>0.60180541624874051</c:v>
                </c:pt>
                <c:pt idx="63">
                  <c:v>0.17199999999999704</c:v>
                </c:pt>
                <c:pt idx="64">
                  <c:v>0.13700000000000045</c:v>
                </c:pt>
                <c:pt idx="65">
                  <c:v>0.14228456913827245</c:v>
                </c:pt>
                <c:pt idx="66">
                  <c:v>0.21042084168337469</c:v>
                </c:pt>
                <c:pt idx="67">
                  <c:v>0.11100000000000422</c:v>
                </c:pt>
                <c:pt idx="68">
                  <c:v>-0.19980019980018843</c:v>
                </c:pt>
                <c:pt idx="69">
                  <c:v>-0.54880478087649587</c:v>
                </c:pt>
                <c:pt idx="70">
                  <c:v>-0.98208955223880079</c:v>
                </c:pt>
                <c:pt idx="71">
                  <c:v>-1.1860696517412865</c:v>
                </c:pt>
                <c:pt idx="72">
                  <c:v>-0.65273631840796609</c:v>
                </c:pt>
                <c:pt idx="73">
                  <c:v>-0.5274177467597172</c:v>
                </c:pt>
                <c:pt idx="74">
                  <c:v>-0.401794616151537</c:v>
                </c:pt>
                <c:pt idx="75">
                  <c:v>-1.1130854929521172</c:v>
                </c:pt>
                <c:pt idx="76">
                  <c:v>-0.75796159261811347</c:v>
                </c:pt>
                <c:pt idx="77">
                  <c:v>-0.45326289247762575</c:v>
                </c:pt>
                <c:pt idx="78">
                  <c:v>-0.31296870312968939</c:v>
                </c:pt>
                <c:pt idx="79">
                  <c:v>-0.40155427475502298</c:v>
                </c:pt>
                <c:pt idx="80">
                  <c:v>0.18618618618617902</c:v>
                </c:pt>
                <c:pt idx="81">
                  <c:v>8.7131568668693024E-2</c:v>
                </c:pt>
                <c:pt idx="82">
                  <c:v>0.61198034427662173</c:v>
                </c:pt>
                <c:pt idx="83">
                  <c:v>0.77536552946388615</c:v>
                </c:pt>
                <c:pt idx="84">
                  <c:v>0.49477184407675956</c:v>
                </c:pt>
                <c:pt idx="85">
                  <c:v>0.94716901704903544</c:v>
                </c:pt>
              </c:numCache>
            </c:numRef>
          </c:val>
          <c:smooth val="0"/>
          <c:extLst>
            <c:ext xmlns:c16="http://schemas.microsoft.com/office/drawing/2014/chart" uri="{C3380CC4-5D6E-409C-BE32-E72D297353CC}">
              <c16:uniqueId val="{00000003-1F50-452C-9AF8-CC9E5932E754}"/>
            </c:ext>
          </c:extLst>
        </c:ser>
        <c:ser>
          <c:idx val="4"/>
          <c:order val="4"/>
          <c:tx>
            <c:v>Axis</c:v>
          </c:tx>
          <c:spPr>
            <a:ln w="28575" cap="rnd">
              <a:solidFill>
                <a:schemeClr val="tx1"/>
              </a:solidFill>
              <a:round/>
            </a:ln>
            <a:effectLst/>
          </c:spPr>
          <c:marker>
            <c:symbol val="none"/>
          </c:marker>
          <c:val>
            <c:numRef>
              <c:f>'Consumer Prices'!$M$17:$M$102</c:f>
              <c:numCache>
                <c:formatCode>General</c:formatCode>
                <c:ptCount val="86"/>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numCache>
            </c:numRef>
          </c:val>
          <c:smooth val="0"/>
          <c:extLst>
            <c:ext xmlns:c16="http://schemas.microsoft.com/office/drawing/2014/chart" uri="{C3380CC4-5D6E-409C-BE32-E72D297353CC}">
              <c16:uniqueId val="{00000004-1F50-452C-9AF8-CC9E5932E754}"/>
            </c:ext>
          </c:extLst>
        </c:ser>
        <c:dLbls>
          <c:showLegendKey val="0"/>
          <c:showVal val="0"/>
          <c:showCatName val="0"/>
          <c:showSerName val="0"/>
          <c:showPercent val="0"/>
          <c:showBubbleSize val="0"/>
        </c:dLbls>
        <c:smooth val="0"/>
        <c:axId val="1826815136"/>
        <c:axId val="1984205856"/>
      </c:lineChart>
      <c:dateAx>
        <c:axId val="1826815136"/>
        <c:scaling>
          <c:orientation val="minMax"/>
        </c:scaling>
        <c:delete val="0"/>
        <c:axPos val="b"/>
        <c:numFmt formatCode="yyyy" sourceLinked="0"/>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984205856"/>
        <c:crosses val="autoZero"/>
        <c:auto val="1"/>
        <c:lblOffset val="100"/>
        <c:baseTimeUnit val="months"/>
        <c:majorUnit val="12"/>
        <c:majorTimeUnit val="months"/>
      </c:dateAx>
      <c:valAx>
        <c:axId val="1984205856"/>
        <c:scaling>
          <c:orientation val="minMax"/>
          <c:max val="8"/>
          <c:min val="-2"/>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low"/>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826815136"/>
        <c:crosses val="autoZero"/>
        <c:crossBetween val="between"/>
        <c:majorUnit val="2"/>
      </c:valAx>
      <c:spPr>
        <a:noFill/>
        <a:ln>
          <a:noFill/>
        </a:ln>
        <a:effectLst/>
      </c:spPr>
    </c:plotArea>
    <c:legend>
      <c:legendPos val="r"/>
      <c:legendEntry>
        <c:idx val="4"/>
        <c:delete val="1"/>
      </c:legendEntry>
      <c:layout>
        <c:manualLayout>
          <c:xMode val="edge"/>
          <c:yMode val="edge"/>
          <c:x val="8.4976861192535988E-2"/>
          <c:y val="5.8370228405380732E-2"/>
          <c:w val="0.25105946347982211"/>
          <c:h val="0.21246210984886363"/>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'v2 treasury'!$B$11</c:f>
              <c:strCache>
                <c:ptCount val="1"/>
                <c:pt idx="0">
                  <c:v>DGS2</c:v>
                </c:pt>
              </c:strCache>
            </c:strRef>
          </c:tx>
          <c:spPr>
            <a:ln w="28575" cap="rnd">
              <a:solidFill>
                <a:schemeClr val="accent1"/>
              </a:solidFill>
              <a:round/>
            </a:ln>
            <a:effectLst/>
          </c:spPr>
          <c:marker>
            <c:symbol val="none"/>
          </c:marker>
          <c:cat>
            <c:numRef>
              <c:f>'v2 treasury'!$A$12:$A$863</c:f>
              <c:numCache>
                <c:formatCode>yyyy\-mm\-dd</c:formatCode>
                <c:ptCount val="852"/>
                <c:pt idx="0">
                  <c:v>43467</c:v>
                </c:pt>
                <c:pt idx="1">
                  <c:v>43468</c:v>
                </c:pt>
                <c:pt idx="2">
                  <c:v>43469</c:v>
                </c:pt>
                <c:pt idx="3">
                  <c:v>43472</c:v>
                </c:pt>
                <c:pt idx="4">
                  <c:v>43473</c:v>
                </c:pt>
                <c:pt idx="5">
                  <c:v>43474</c:v>
                </c:pt>
                <c:pt idx="6">
                  <c:v>43475</c:v>
                </c:pt>
                <c:pt idx="7">
                  <c:v>43476</c:v>
                </c:pt>
                <c:pt idx="8">
                  <c:v>43479</c:v>
                </c:pt>
                <c:pt idx="9">
                  <c:v>43480</c:v>
                </c:pt>
                <c:pt idx="10">
                  <c:v>43481</c:v>
                </c:pt>
                <c:pt idx="11">
                  <c:v>43482</c:v>
                </c:pt>
                <c:pt idx="12">
                  <c:v>43483</c:v>
                </c:pt>
                <c:pt idx="13">
                  <c:v>43486</c:v>
                </c:pt>
                <c:pt idx="14">
                  <c:v>43487</c:v>
                </c:pt>
                <c:pt idx="15">
                  <c:v>43488</c:v>
                </c:pt>
                <c:pt idx="16">
                  <c:v>43489</c:v>
                </c:pt>
                <c:pt idx="17">
                  <c:v>43490</c:v>
                </c:pt>
                <c:pt idx="18">
                  <c:v>43493</c:v>
                </c:pt>
                <c:pt idx="19">
                  <c:v>43494</c:v>
                </c:pt>
                <c:pt idx="20">
                  <c:v>43495</c:v>
                </c:pt>
                <c:pt idx="21">
                  <c:v>43496</c:v>
                </c:pt>
                <c:pt idx="22">
                  <c:v>43497</c:v>
                </c:pt>
                <c:pt idx="23">
                  <c:v>43500</c:v>
                </c:pt>
                <c:pt idx="24">
                  <c:v>43501</c:v>
                </c:pt>
                <c:pt idx="25">
                  <c:v>43502</c:v>
                </c:pt>
                <c:pt idx="26">
                  <c:v>43503</c:v>
                </c:pt>
                <c:pt idx="27">
                  <c:v>43504</c:v>
                </c:pt>
                <c:pt idx="28">
                  <c:v>43507</c:v>
                </c:pt>
                <c:pt idx="29">
                  <c:v>43508</c:v>
                </c:pt>
                <c:pt idx="30">
                  <c:v>43509</c:v>
                </c:pt>
                <c:pt idx="31">
                  <c:v>43510</c:v>
                </c:pt>
                <c:pt idx="32">
                  <c:v>43511</c:v>
                </c:pt>
                <c:pt idx="33">
                  <c:v>43514</c:v>
                </c:pt>
                <c:pt idx="34">
                  <c:v>43515</c:v>
                </c:pt>
                <c:pt idx="35">
                  <c:v>43516</c:v>
                </c:pt>
                <c:pt idx="36">
                  <c:v>43517</c:v>
                </c:pt>
                <c:pt idx="37">
                  <c:v>43518</c:v>
                </c:pt>
                <c:pt idx="38">
                  <c:v>43521</c:v>
                </c:pt>
                <c:pt idx="39">
                  <c:v>43522</c:v>
                </c:pt>
                <c:pt idx="40">
                  <c:v>43523</c:v>
                </c:pt>
                <c:pt idx="41">
                  <c:v>43524</c:v>
                </c:pt>
                <c:pt idx="42">
                  <c:v>43525</c:v>
                </c:pt>
                <c:pt idx="43">
                  <c:v>43528</c:v>
                </c:pt>
                <c:pt idx="44">
                  <c:v>43529</c:v>
                </c:pt>
                <c:pt idx="45">
                  <c:v>43530</c:v>
                </c:pt>
                <c:pt idx="46">
                  <c:v>43531</c:v>
                </c:pt>
                <c:pt idx="47">
                  <c:v>43532</c:v>
                </c:pt>
                <c:pt idx="48">
                  <c:v>43535</c:v>
                </c:pt>
                <c:pt idx="49">
                  <c:v>43536</c:v>
                </c:pt>
                <c:pt idx="50">
                  <c:v>43537</c:v>
                </c:pt>
                <c:pt idx="51">
                  <c:v>43538</c:v>
                </c:pt>
                <c:pt idx="52">
                  <c:v>43539</c:v>
                </c:pt>
                <c:pt idx="53">
                  <c:v>43542</c:v>
                </c:pt>
                <c:pt idx="54">
                  <c:v>43543</c:v>
                </c:pt>
                <c:pt idx="55">
                  <c:v>43544</c:v>
                </c:pt>
                <c:pt idx="56">
                  <c:v>43545</c:v>
                </c:pt>
                <c:pt idx="57">
                  <c:v>43546</c:v>
                </c:pt>
                <c:pt idx="58">
                  <c:v>43549</c:v>
                </c:pt>
                <c:pt idx="59">
                  <c:v>43550</c:v>
                </c:pt>
                <c:pt idx="60">
                  <c:v>43551</c:v>
                </c:pt>
                <c:pt idx="61">
                  <c:v>43552</c:v>
                </c:pt>
                <c:pt idx="62">
                  <c:v>43553</c:v>
                </c:pt>
                <c:pt idx="63">
                  <c:v>43556</c:v>
                </c:pt>
                <c:pt idx="64">
                  <c:v>43557</c:v>
                </c:pt>
                <c:pt idx="65">
                  <c:v>43558</c:v>
                </c:pt>
                <c:pt idx="66">
                  <c:v>43559</c:v>
                </c:pt>
                <c:pt idx="67">
                  <c:v>43560</c:v>
                </c:pt>
                <c:pt idx="68">
                  <c:v>43563</c:v>
                </c:pt>
                <c:pt idx="69">
                  <c:v>43564</c:v>
                </c:pt>
                <c:pt idx="70">
                  <c:v>43565</c:v>
                </c:pt>
                <c:pt idx="71">
                  <c:v>43566</c:v>
                </c:pt>
                <c:pt idx="72">
                  <c:v>43567</c:v>
                </c:pt>
                <c:pt idx="73">
                  <c:v>43570</c:v>
                </c:pt>
                <c:pt idx="74">
                  <c:v>43571</c:v>
                </c:pt>
                <c:pt idx="75">
                  <c:v>43572</c:v>
                </c:pt>
                <c:pt idx="76">
                  <c:v>43573</c:v>
                </c:pt>
                <c:pt idx="77">
                  <c:v>43574</c:v>
                </c:pt>
                <c:pt idx="78">
                  <c:v>43577</c:v>
                </c:pt>
                <c:pt idx="79">
                  <c:v>43578</c:v>
                </c:pt>
                <c:pt idx="80">
                  <c:v>43579</c:v>
                </c:pt>
                <c:pt idx="81">
                  <c:v>43580</c:v>
                </c:pt>
                <c:pt idx="82">
                  <c:v>43581</c:v>
                </c:pt>
                <c:pt idx="83">
                  <c:v>43584</c:v>
                </c:pt>
                <c:pt idx="84">
                  <c:v>43585</c:v>
                </c:pt>
                <c:pt idx="85">
                  <c:v>43586</c:v>
                </c:pt>
                <c:pt idx="86">
                  <c:v>43587</c:v>
                </c:pt>
                <c:pt idx="87">
                  <c:v>43588</c:v>
                </c:pt>
                <c:pt idx="88">
                  <c:v>43591</c:v>
                </c:pt>
                <c:pt idx="89">
                  <c:v>43592</c:v>
                </c:pt>
                <c:pt idx="90">
                  <c:v>43593</c:v>
                </c:pt>
                <c:pt idx="91">
                  <c:v>43594</c:v>
                </c:pt>
                <c:pt idx="92">
                  <c:v>43595</c:v>
                </c:pt>
                <c:pt idx="93">
                  <c:v>43598</c:v>
                </c:pt>
                <c:pt idx="94">
                  <c:v>43599</c:v>
                </c:pt>
                <c:pt idx="95">
                  <c:v>43600</c:v>
                </c:pt>
                <c:pt idx="96">
                  <c:v>43601</c:v>
                </c:pt>
                <c:pt idx="97">
                  <c:v>43602</c:v>
                </c:pt>
                <c:pt idx="98">
                  <c:v>43605</c:v>
                </c:pt>
                <c:pt idx="99">
                  <c:v>43606</c:v>
                </c:pt>
                <c:pt idx="100">
                  <c:v>43607</c:v>
                </c:pt>
                <c:pt idx="101">
                  <c:v>43608</c:v>
                </c:pt>
                <c:pt idx="102">
                  <c:v>43609</c:v>
                </c:pt>
                <c:pt idx="103">
                  <c:v>43612</c:v>
                </c:pt>
                <c:pt idx="104">
                  <c:v>43613</c:v>
                </c:pt>
                <c:pt idx="105">
                  <c:v>43614</c:v>
                </c:pt>
                <c:pt idx="106">
                  <c:v>43615</c:v>
                </c:pt>
                <c:pt idx="107">
                  <c:v>43616</c:v>
                </c:pt>
                <c:pt idx="108">
                  <c:v>43619</c:v>
                </c:pt>
                <c:pt idx="109">
                  <c:v>43620</c:v>
                </c:pt>
                <c:pt idx="110">
                  <c:v>43621</c:v>
                </c:pt>
                <c:pt idx="111">
                  <c:v>43622</c:v>
                </c:pt>
                <c:pt idx="112">
                  <c:v>43623</c:v>
                </c:pt>
                <c:pt idx="113">
                  <c:v>43626</c:v>
                </c:pt>
                <c:pt idx="114">
                  <c:v>43627</c:v>
                </c:pt>
                <c:pt idx="115">
                  <c:v>43628</c:v>
                </c:pt>
                <c:pt idx="116">
                  <c:v>43629</c:v>
                </c:pt>
                <c:pt idx="117">
                  <c:v>43630</c:v>
                </c:pt>
                <c:pt idx="118">
                  <c:v>43633</c:v>
                </c:pt>
                <c:pt idx="119">
                  <c:v>43634</c:v>
                </c:pt>
                <c:pt idx="120">
                  <c:v>43635</c:v>
                </c:pt>
                <c:pt idx="121">
                  <c:v>43636</c:v>
                </c:pt>
                <c:pt idx="122">
                  <c:v>43637</c:v>
                </c:pt>
                <c:pt idx="123">
                  <c:v>43640</c:v>
                </c:pt>
                <c:pt idx="124">
                  <c:v>43641</c:v>
                </c:pt>
                <c:pt idx="125">
                  <c:v>43642</c:v>
                </c:pt>
                <c:pt idx="126">
                  <c:v>43643</c:v>
                </c:pt>
                <c:pt idx="127">
                  <c:v>43644</c:v>
                </c:pt>
                <c:pt idx="128">
                  <c:v>43647</c:v>
                </c:pt>
                <c:pt idx="129">
                  <c:v>43648</c:v>
                </c:pt>
                <c:pt idx="130">
                  <c:v>43649</c:v>
                </c:pt>
                <c:pt idx="131">
                  <c:v>43650</c:v>
                </c:pt>
                <c:pt idx="132">
                  <c:v>43651</c:v>
                </c:pt>
                <c:pt idx="133">
                  <c:v>43654</c:v>
                </c:pt>
                <c:pt idx="134">
                  <c:v>43655</c:v>
                </c:pt>
                <c:pt idx="135">
                  <c:v>43656</c:v>
                </c:pt>
                <c:pt idx="136">
                  <c:v>43657</c:v>
                </c:pt>
                <c:pt idx="137">
                  <c:v>43658</c:v>
                </c:pt>
                <c:pt idx="138">
                  <c:v>43661</c:v>
                </c:pt>
                <c:pt idx="139">
                  <c:v>43662</c:v>
                </c:pt>
                <c:pt idx="140">
                  <c:v>43663</c:v>
                </c:pt>
                <c:pt idx="141">
                  <c:v>43664</c:v>
                </c:pt>
                <c:pt idx="142">
                  <c:v>43665</c:v>
                </c:pt>
                <c:pt idx="143">
                  <c:v>43668</c:v>
                </c:pt>
                <c:pt idx="144">
                  <c:v>43669</c:v>
                </c:pt>
                <c:pt idx="145">
                  <c:v>43670</c:v>
                </c:pt>
                <c:pt idx="146">
                  <c:v>43671</c:v>
                </c:pt>
                <c:pt idx="147">
                  <c:v>43672</c:v>
                </c:pt>
                <c:pt idx="148">
                  <c:v>43675</c:v>
                </c:pt>
                <c:pt idx="149">
                  <c:v>43676</c:v>
                </c:pt>
                <c:pt idx="150">
                  <c:v>43677</c:v>
                </c:pt>
                <c:pt idx="151">
                  <c:v>43678</c:v>
                </c:pt>
                <c:pt idx="152">
                  <c:v>43679</c:v>
                </c:pt>
                <c:pt idx="153">
                  <c:v>43682</c:v>
                </c:pt>
                <c:pt idx="154">
                  <c:v>43683</c:v>
                </c:pt>
                <c:pt idx="155">
                  <c:v>43684</c:v>
                </c:pt>
                <c:pt idx="156">
                  <c:v>43685</c:v>
                </c:pt>
                <c:pt idx="157">
                  <c:v>43686</c:v>
                </c:pt>
                <c:pt idx="158">
                  <c:v>43689</c:v>
                </c:pt>
                <c:pt idx="159">
                  <c:v>43690</c:v>
                </c:pt>
                <c:pt idx="160">
                  <c:v>43691</c:v>
                </c:pt>
                <c:pt idx="161">
                  <c:v>43692</c:v>
                </c:pt>
                <c:pt idx="162">
                  <c:v>43693</c:v>
                </c:pt>
                <c:pt idx="163">
                  <c:v>43696</c:v>
                </c:pt>
                <c:pt idx="164">
                  <c:v>43697</c:v>
                </c:pt>
                <c:pt idx="165">
                  <c:v>43698</c:v>
                </c:pt>
                <c:pt idx="166">
                  <c:v>43699</c:v>
                </c:pt>
                <c:pt idx="167">
                  <c:v>43700</c:v>
                </c:pt>
                <c:pt idx="168">
                  <c:v>43703</c:v>
                </c:pt>
                <c:pt idx="169">
                  <c:v>43704</c:v>
                </c:pt>
                <c:pt idx="170">
                  <c:v>43705</c:v>
                </c:pt>
                <c:pt idx="171">
                  <c:v>43706</c:v>
                </c:pt>
                <c:pt idx="172">
                  <c:v>43707</c:v>
                </c:pt>
                <c:pt idx="173">
                  <c:v>43710</c:v>
                </c:pt>
                <c:pt idx="174">
                  <c:v>43711</c:v>
                </c:pt>
                <c:pt idx="175">
                  <c:v>43712</c:v>
                </c:pt>
                <c:pt idx="176">
                  <c:v>43713</c:v>
                </c:pt>
                <c:pt idx="177">
                  <c:v>43714</c:v>
                </c:pt>
                <c:pt idx="178">
                  <c:v>43717</c:v>
                </c:pt>
                <c:pt idx="179">
                  <c:v>43718</c:v>
                </c:pt>
                <c:pt idx="180">
                  <c:v>43719</c:v>
                </c:pt>
                <c:pt idx="181">
                  <c:v>43720</c:v>
                </c:pt>
                <c:pt idx="182">
                  <c:v>43721</c:v>
                </c:pt>
                <c:pt idx="183">
                  <c:v>43724</c:v>
                </c:pt>
                <c:pt idx="184">
                  <c:v>43725</c:v>
                </c:pt>
                <c:pt idx="185">
                  <c:v>43726</c:v>
                </c:pt>
                <c:pt idx="186">
                  <c:v>43727</c:v>
                </c:pt>
                <c:pt idx="187">
                  <c:v>43728</c:v>
                </c:pt>
                <c:pt idx="188">
                  <c:v>43731</c:v>
                </c:pt>
                <c:pt idx="189">
                  <c:v>43732</c:v>
                </c:pt>
                <c:pt idx="190">
                  <c:v>43733</c:v>
                </c:pt>
                <c:pt idx="191">
                  <c:v>43734</c:v>
                </c:pt>
                <c:pt idx="192">
                  <c:v>43735</c:v>
                </c:pt>
                <c:pt idx="193">
                  <c:v>43738</c:v>
                </c:pt>
                <c:pt idx="194">
                  <c:v>43739</c:v>
                </c:pt>
                <c:pt idx="195">
                  <c:v>43740</c:v>
                </c:pt>
                <c:pt idx="196">
                  <c:v>43741</c:v>
                </c:pt>
                <c:pt idx="197">
                  <c:v>43742</c:v>
                </c:pt>
                <c:pt idx="198">
                  <c:v>43745</c:v>
                </c:pt>
                <c:pt idx="199">
                  <c:v>43746</c:v>
                </c:pt>
                <c:pt idx="200">
                  <c:v>43747</c:v>
                </c:pt>
                <c:pt idx="201">
                  <c:v>43748</c:v>
                </c:pt>
                <c:pt idx="202">
                  <c:v>43749</c:v>
                </c:pt>
                <c:pt idx="203">
                  <c:v>43752</c:v>
                </c:pt>
                <c:pt idx="204">
                  <c:v>43753</c:v>
                </c:pt>
                <c:pt idx="205">
                  <c:v>43754</c:v>
                </c:pt>
                <c:pt idx="206">
                  <c:v>43755</c:v>
                </c:pt>
                <c:pt idx="207">
                  <c:v>43756</c:v>
                </c:pt>
                <c:pt idx="208">
                  <c:v>43759</c:v>
                </c:pt>
                <c:pt idx="209">
                  <c:v>43760</c:v>
                </c:pt>
                <c:pt idx="210">
                  <c:v>43761</c:v>
                </c:pt>
                <c:pt idx="211">
                  <c:v>43762</c:v>
                </c:pt>
                <c:pt idx="212">
                  <c:v>43763</c:v>
                </c:pt>
                <c:pt idx="213">
                  <c:v>43766</c:v>
                </c:pt>
                <c:pt idx="214">
                  <c:v>43767</c:v>
                </c:pt>
                <c:pt idx="215">
                  <c:v>43768</c:v>
                </c:pt>
                <c:pt idx="216">
                  <c:v>43769</c:v>
                </c:pt>
                <c:pt idx="217">
                  <c:v>43770</c:v>
                </c:pt>
                <c:pt idx="218">
                  <c:v>43773</c:v>
                </c:pt>
                <c:pt idx="219">
                  <c:v>43774</c:v>
                </c:pt>
                <c:pt idx="220">
                  <c:v>43775</c:v>
                </c:pt>
                <c:pt idx="221">
                  <c:v>43776</c:v>
                </c:pt>
                <c:pt idx="222">
                  <c:v>43777</c:v>
                </c:pt>
                <c:pt idx="223">
                  <c:v>43780</c:v>
                </c:pt>
                <c:pt idx="224">
                  <c:v>43781</c:v>
                </c:pt>
                <c:pt idx="225">
                  <c:v>43782</c:v>
                </c:pt>
                <c:pt idx="226">
                  <c:v>43783</c:v>
                </c:pt>
                <c:pt idx="227">
                  <c:v>43784</c:v>
                </c:pt>
                <c:pt idx="228">
                  <c:v>43787</c:v>
                </c:pt>
                <c:pt idx="229">
                  <c:v>43788</c:v>
                </c:pt>
                <c:pt idx="230">
                  <c:v>43789</c:v>
                </c:pt>
                <c:pt idx="231">
                  <c:v>43790</c:v>
                </c:pt>
                <c:pt idx="232">
                  <c:v>43791</c:v>
                </c:pt>
                <c:pt idx="233">
                  <c:v>43794</c:v>
                </c:pt>
                <c:pt idx="234">
                  <c:v>43795</c:v>
                </c:pt>
                <c:pt idx="235">
                  <c:v>43796</c:v>
                </c:pt>
                <c:pt idx="236">
                  <c:v>43797</c:v>
                </c:pt>
                <c:pt idx="237">
                  <c:v>43798</c:v>
                </c:pt>
                <c:pt idx="238">
                  <c:v>43801</c:v>
                </c:pt>
                <c:pt idx="239">
                  <c:v>43802</c:v>
                </c:pt>
                <c:pt idx="240">
                  <c:v>43803</c:v>
                </c:pt>
                <c:pt idx="241">
                  <c:v>43804</c:v>
                </c:pt>
                <c:pt idx="242">
                  <c:v>43805</c:v>
                </c:pt>
                <c:pt idx="243">
                  <c:v>43808</c:v>
                </c:pt>
                <c:pt idx="244">
                  <c:v>43809</c:v>
                </c:pt>
                <c:pt idx="245">
                  <c:v>43810</c:v>
                </c:pt>
                <c:pt idx="246">
                  <c:v>43811</c:v>
                </c:pt>
                <c:pt idx="247">
                  <c:v>43812</c:v>
                </c:pt>
                <c:pt idx="248">
                  <c:v>43815</c:v>
                </c:pt>
                <c:pt idx="249">
                  <c:v>43816</c:v>
                </c:pt>
                <c:pt idx="250">
                  <c:v>43817</c:v>
                </c:pt>
                <c:pt idx="251">
                  <c:v>43818</c:v>
                </c:pt>
                <c:pt idx="252">
                  <c:v>43819</c:v>
                </c:pt>
                <c:pt idx="253">
                  <c:v>43822</c:v>
                </c:pt>
                <c:pt idx="254">
                  <c:v>43823</c:v>
                </c:pt>
                <c:pt idx="255">
                  <c:v>43824</c:v>
                </c:pt>
                <c:pt idx="256">
                  <c:v>43825</c:v>
                </c:pt>
                <c:pt idx="257">
                  <c:v>43826</c:v>
                </c:pt>
                <c:pt idx="258">
                  <c:v>43829</c:v>
                </c:pt>
                <c:pt idx="259">
                  <c:v>43830</c:v>
                </c:pt>
                <c:pt idx="260">
                  <c:v>43831</c:v>
                </c:pt>
                <c:pt idx="261">
                  <c:v>43832</c:v>
                </c:pt>
                <c:pt idx="262">
                  <c:v>43833</c:v>
                </c:pt>
                <c:pt idx="263">
                  <c:v>43836</c:v>
                </c:pt>
                <c:pt idx="264">
                  <c:v>43837</c:v>
                </c:pt>
                <c:pt idx="265">
                  <c:v>43838</c:v>
                </c:pt>
                <c:pt idx="266">
                  <c:v>43839</c:v>
                </c:pt>
                <c:pt idx="267">
                  <c:v>43840</c:v>
                </c:pt>
                <c:pt idx="268">
                  <c:v>43843</c:v>
                </c:pt>
                <c:pt idx="269">
                  <c:v>43844</c:v>
                </c:pt>
                <c:pt idx="270">
                  <c:v>43845</c:v>
                </c:pt>
                <c:pt idx="271">
                  <c:v>43846</c:v>
                </c:pt>
                <c:pt idx="272">
                  <c:v>43847</c:v>
                </c:pt>
                <c:pt idx="273">
                  <c:v>43850</c:v>
                </c:pt>
                <c:pt idx="274">
                  <c:v>43851</c:v>
                </c:pt>
                <c:pt idx="275">
                  <c:v>43852</c:v>
                </c:pt>
                <c:pt idx="276">
                  <c:v>43853</c:v>
                </c:pt>
                <c:pt idx="277">
                  <c:v>43854</c:v>
                </c:pt>
                <c:pt idx="278">
                  <c:v>43857</c:v>
                </c:pt>
                <c:pt idx="279">
                  <c:v>43858</c:v>
                </c:pt>
                <c:pt idx="280">
                  <c:v>43859</c:v>
                </c:pt>
                <c:pt idx="281">
                  <c:v>43860</c:v>
                </c:pt>
                <c:pt idx="282">
                  <c:v>43861</c:v>
                </c:pt>
                <c:pt idx="283">
                  <c:v>43864</c:v>
                </c:pt>
                <c:pt idx="284">
                  <c:v>43865</c:v>
                </c:pt>
                <c:pt idx="285">
                  <c:v>43866</c:v>
                </c:pt>
                <c:pt idx="286">
                  <c:v>43867</c:v>
                </c:pt>
                <c:pt idx="287">
                  <c:v>43868</c:v>
                </c:pt>
                <c:pt idx="288">
                  <c:v>43871</c:v>
                </c:pt>
                <c:pt idx="289">
                  <c:v>43872</c:v>
                </c:pt>
                <c:pt idx="290">
                  <c:v>43873</c:v>
                </c:pt>
                <c:pt idx="291">
                  <c:v>43874</c:v>
                </c:pt>
                <c:pt idx="292">
                  <c:v>43875</c:v>
                </c:pt>
                <c:pt idx="293">
                  <c:v>43878</c:v>
                </c:pt>
                <c:pt idx="294">
                  <c:v>43879</c:v>
                </c:pt>
                <c:pt idx="295">
                  <c:v>43880</c:v>
                </c:pt>
                <c:pt idx="296">
                  <c:v>43881</c:v>
                </c:pt>
                <c:pt idx="297">
                  <c:v>43882</c:v>
                </c:pt>
                <c:pt idx="298">
                  <c:v>43885</c:v>
                </c:pt>
                <c:pt idx="299">
                  <c:v>43886</c:v>
                </c:pt>
                <c:pt idx="300">
                  <c:v>43887</c:v>
                </c:pt>
                <c:pt idx="301">
                  <c:v>43888</c:v>
                </c:pt>
                <c:pt idx="302">
                  <c:v>43889</c:v>
                </c:pt>
                <c:pt idx="303">
                  <c:v>43892</c:v>
                </c:pt>
                <c:pt idx="304">
                  <c:v>43893</c:v>
                </c:pt>
                <c:pt idx="305">
                  <c:v>43894</c:v>
                </c:pt>
                <c:pt idx="306">
                  <c:v>43895</c:v>
                </c:pt>
                <c:pt idx="307">
                  <c:v>43896</c:v>
                </c:pt>
                <c:pt idx="308">
                  <c:v>43899</c:v>
                </c:pt>
                <c:pt idx="309">
                  <c:v>43900</c:v>
                </c:pt>
                <c:pt idx="310">
                  <c:v>43901</c:v>
                </c:pt>
                <c:pt idx="311">
                  <c:v>43902</c:v>
                </c:pt>
                <c:pt idx="312">
                  <c:v>43903</c:v>
                </c:pt>
                <c:pt idx="313">
                  <c:v>43906</c:v>
                </c:pt>
                <c:pt idx="314">
                  <c:v>43907</c:v>
                </c:pt>
                <c:pt idx="315">
                  <c:v>43908</c:v>
                </c:pt>
                <c:pt idx="316">
                  <c:v>43909</c:v>
                </c:pt>
                <c:pt idx="317">
                  <c:v>43910</c:v>
                </c:pt>
                <c:pt idx="318">
                  <c:v>43913</c:v>
                </c:pt>
                <c:pt idx="319">
                  <c:v>43914</c:v>
                </c:pt>
                <c:pt idx="320">
                  <c:v>43915</c:v>
                </c:pt>
                <c:pt idx="321">
                  <c:v>43916</c:v>
                </c:pt>
                <c:pt idx="322">
                  <c:v>43917</c:v>
                </c:pt>
                <c:pt idx="323">
                  <c:v>43920</c:v>
                </c:pt>
                <c:pt idx="324">
                  <c:v>43921</c:v>
                </c:pt>
                <c:pt idx="325">
                  <c:v>43922</c:v>
                </c:pt>
                <c:pt idx="326">
                  <c:v>43923</c:v>
                </c:pt>
                <c:pt idx="327">
                  <c:v>43924</c:v>
                </c:pt>
                <c:pt idx="328">
                  <c:v>43927</c:v>
                </c:pt>
                <c:pt idx="329">
                  <c:v>43928</c:v>
                </c:pt>
                <c:pt idx="330">
                  <c:v>43929</c:v>
                </c:pt>
                <c:pt idx="331">
                  <c:v>43930</c:v>
                </c:pt>
                <c:pt idx="332">
                  <c:v>43931</c:v>
                </c:pt>
                <c:pt idx="333">
                  <c:v>43934</c:v>
                </c:pt>
                <c:pt idx="334">
                  <c:v>43935</c:v>
                </c:pt>
                <c:pt idx="335">
                  <c:v>43936</c:v>
                </c:pt>
                <c:pt idx="336">
                  <c:v>43937</c:v>
                </c:pt>
                <c:pt idx="337">
                  <c:v>43938</c:v>
                </c:pt>
                <c:pt idx="338">
                  <c:v>43941</c:v>
                </c:pt>
                <c:pt idx="339">
                  <c:v>43942</c:v>
                </c:pt>
                <c:pt idx="340">
                  <c:v>43943</c:v>
                </c:pt>
                <c:pt idx="341">
                  <c:v>43944</c:v>
                </c:pt>
                <c:pt idx="342">
                  <c:v>43945</c:v>
                </c:pt>
                <c:pt idx="343">
                  <c:v>43948</c:v>
                </c:pt>
                <c:pt idx="344">
                  <c:v>43949</c:v>
                </c:pt>
                <c:pt idx="345">
                  <c:v>43950</c:v>
                </c:pt>
                <c:pt idx="346">
                  <c:v>43951</c:v>
                </c:pt>
                <c:pt idx="347">
                  <c:v>43952</c:v>
                </c:pt>
                <c:pt idx="348">
                  <c:v>43955</c:v>
                </c:pt>
                <c:pt idx="349">
                  <c:v>43956</c:v>
                </c:pt>
                <c:pt idx="350">
                  <c:v>43957</c:v>
                </c:pt>
                <c:pt idx="351">
                  <c:v>43958</c:v>
                </c:pt>
                <c:pt idx="352">
                  <c:v>43959</c:v>
                </c:pt>
                <c:pt idx="353">
                  <c:v>43962</c:v>
                </c:pt>
                <c:pt idx="354">
                  <c:v>43963</c:v>
                </c:pt>
                <c:pt idx="355">
                  <c:v>43964</c:v>
                </c:pt>
                <c:pt idx="356">
                  <c:v>43965</c:v>
                </c:pt>
                <c:pt idx="357">
                  <c:v>43966</c:v>
                </c:pt>
                <c:pt idx="358">
                  <c:v>43969</c:v>
                </c:pt>
                <c:pt idx="359">
                  <c:v>43970</c:v>
                </c:pt>
                <c:pt idx="360">
                  <c:v>43971</c:v>
                </c:pt>
                <c:pt idx="361">
                  <c:v>43972</c:v>
                </c:pt>
                <c:pt idx="362">
                  <c:v>43973</c:v>
                </c:pt>
                <c:pt idx="363">
                  <c:v>43976</c:v>
                </c:pt>
                <c:pt idx="364">
                  <c:v>43977</c:v>
                </c:pt>
                <c:pt idx="365">
                  <c:v>43978</c:v>
                </c:pt>
                <c:pt idx="366">
                  <c:v>43979</c:v>
                </c:pt>
                <c:pt idx="367">
                  <c:v>43980</c:v>
                </c:pt>
                <c:pt idx="368">
                  <c:v>43983</c:v>
                </c:pt>
                <c:pt idx="369">
                  <c:v>43984</c:v>
                </c:pt>
                <c:pt idx="370">
                  <c:v>43985</c:v>
                </c:pt>
                <c:pt idx="371">
                  <c:v>43986</c:v>
                </c:pt>
                <c:pt idx="372">
                  <c:v>43987</c:v>
                </c:pt>
                <c:pt idx="373">
                  <c:v>43990</c:v>
                </c:pt>
                <c:pt idx="374">
                  <c:v>43991</c:v>
                </c:pt>
                <c:pt idx="375">
                  <c:v>43992</c:v>
                </c:pt>
                <c:pt idx="376">
                  <c:v>43993</c:v>
                </c:pt>
                <c:pt idx="377">
                  <c:v>43994</c:v>
                </c:pt>
                <c:pt idx="378">
                  <c:v>43997</c:v>
                </c:pt>
                <c:pt idx="379">
                  <c:v>43998</c:v>
                </c:pt>
                <c:pt idx="380">
                  <c:v>43999</c:v>
                </c:pt>
                <c:pt idx="381">
                  <c:v>44000</c:v>
                </c:pt>
                <c:pt idx="382">
                  <c:v>44001</c:v>
                </c:pt>
                <c:pt idx="383">
                  <c:v>44004</c:v>
                </c:pt>
                <c:pt idx="384">
                  <c:v>44005</c:v>
                </c:pt>
                <c:pt idx="385">
                  <c:v>44006</c:v>
                </c:pt>
                <c:pt idx="386">
                  <c:v>44007</c:v>
                </c:pt>
                <c:pt idx="387">
                  <c:v>44008</c:v>
                </c:pt>
                <c:pt idx="388">
                  <c:v>44011</c:v>
                </c:pt>
                <c:pt idx="389">
                  <c:v>44012</c:v>
                </c:pt>
                <c:pt idx="390">
                  <c:v>44013</c:v>
                </c:pt>
                <c:pt idx="391">
                  <c:v>44014</c:v>
                </c:pt>
                <c:pt idx="392">
                  <c:v>44015</c:v>
                </c:pt>
                <c:pt idx="393">
                  <c:v>44018</c:v>
                </c:pt>
                <c:pt idx="394">
                  <c:v>44019</c:v>
                </c:pt>
                <c:pt idx="395">
                  <c:v>44020</c:v>
                </c:pt>
                <c:pt idx="396">
                  <c:v>44021</c:v>
                </c:pt>
                <c:pt idx="397">
                  <c:v>44022</c:v>
                </c:pt>
                <c:pt idx="398">
                  <c:v>44025</c:v>
                </c:pt>
                <c:pt idx="399">
                  <c:v>44026</c:v>
                </c:pt>
                <c:pt idx="400">
                  <c:v>44027</c:v>
                </c:pt>
                <c:pt idx="401">
                  <c:v>44028</c:v>
                </c:pt>
                <c:pt idx="402">
                  <c:v>44029</c:v>
                </c:pt>
                <c:pt idx="403">
                  <c:v>44032</c:v>
                </c:pt>
                <c:pt idx="404">
                  <c:v>44033</c:v>
                </c:pt>
                <c:pt idx="405">
                  <c:v>44034</c:v>
                </c:pt>
                <c:pt idx="406">
                  <c:v>44035</c:v>
                </c:pt>
                <c:pt idx="407">
                  <c:v>44036</c:v>
                </c:pt>
                <c:pt idx="408">
                  <c:v>44039</c:v>
                </c:pt>
                <c:pt idx="409">
                  <c:v>44040</c:v>
                </c:pt>
                <c:pt idx="410">
                  <c:v>44041</c:v>
                </c:pt>
                <c:pt idx="411">
                  <c:v>44042</c:v>
                </c:pt>
                <c:pt idx="412">
                  <c:v>44043</c:v>
                </c:pt>
                <c:pt idx="413">
                  <c:v>44046</c:v>
                </c:pt>
                <c:pt idx="414">
                  <c:v>44047</c:v>
                </c:pt>
                <c:pt idx="415">
                  <c:v>44048</c:v>
                </c:pt>
                <c:pt idx="416">
                  <c:v>44049</c:v>
                </c:pt>
                <c:pt idx="417">
                  <c:v>44050</c:v>
                </c:pt>
                <c:pt idx="418">
                  <c:v>44053</c:v>
                </c:pt>
                <c:pt idx="419">
                  <c:v>44054</c:v>
                </c:pt>
                <c:pt idx="420">
                  <c:v>44055</c:v>
                </c:pt>
                <c:pt idx="421">
                  <c:v>44056</c:v>
                </c:pt>
                <c:pt idx="422">
                  <c:v>44057</c:v>
                </c:pt>
                <c:pt idx="423">
                  <c:v>44060</c:v>
                </c:pt>
                <c:pt idx="424">
                  <c:v>44061</c:v>
                </c:pt>
                <c:pt idx="425">
                  <c:v>44062</c:v>
                </c:pt>
                <c:pt idx="426">
                  <c:v>44063</c:v>
                </c:pt>
                <c:pt idx="427">
                  <c:v>44064</c:v>
                </c:pt>
                <c:pt idx="428">
                  <c:v>44067</c:v>
                </c:pt>
                <c:pt idx="429">
                  <c:v>44068</c:v>
                </c:pt>
                <c:pt idx="430">
                  <c:v>44069</c:v>
                </c:pt>
                <c:pt idx="431">
                  <c:v>44070</c:v>
                </c:pt>
                <c:pt idx="432">
                  <c:v>44071</c:v>
                </c:pt>
                <c:pt idx="433">
                  <c:v>44074</c:v>
                </c:pt>
                <c:pt idx="434">
                  <c:v>44075</c:v>
                </c:pt>
                <c:pt idx="435">
                  <c:v>44076</c:v>
                </c:pt>
                <c:pt idx="436">
                  <c:v>44077</c:v>
                </c:pt>
                <c:pt idx="437">
                  <c:v>44078</c:v>
                </c:pt>
                <c:pt idx="438">
                  <c:v>44081</c:v>
                </c:pt>
                <c:pt idx="439">
                  <c:v>44082</c:v>
                </c:pt>
                <c:pt idx="440">
                  <c:v>44083</c:v>
                </c:pt>
                <c:pt idx="441">
                  <c:v>44084</c:v>
                </c:pt>
                <c:pt idx="442">
                  <c:v>44085</c:v>
                </c:pt>
                <c:pt idx="443">
                  <c:v>44088</c:v>
                </c:pt>
                <c:pt idx="444">
                  <c:v>44089</c:v>
                </c:pt>
                <c:pt idx="445">
                  <c:v>44090</c:v>
                </c:pt>
                <c:pt idx="446">
                  <c:v>44091</c:v>
                </c:pt>
                <c:pt idx="447">
                  <c:v>44092</c:v>
                </c:pt>
                <c:pt idx="448">
                  <c:v>44095</c:v>
                </c:pt>
                <c:pt idx="449">
                  <c:v>44096</c:v>
                </c:pt>
                <c:pt idx="450">
                  <c:v>44097</c:v>
                </c:pt>
                <c:pt idx="451">
                  <c:v>44098</c:v>
                </c:pt>
                <c:pt idx="452">
                  <c:v>44099</c:v>
                </c:pt>
                <c:pt idx="453">
                  <c:v>44102</c:v>
                </c:pt>
                <c:pt idx="454">
                  <c:v>44103</c:v>
                </c:pt>
                <c:pt idx="455">
                  <c:v>44104</c:v>
                </c:pt>
                <c:pt idx="456">
                  <c:v>44105</c:v>
                </c:pt>
                <c:pt idx="457">
                  <c:v>44106</c:v>
                </c:pt>
                <c:pt idx="458">
                  <c:v>44109</c:v>
                </c:pt>
                <c:pt idx="459">
                  <c:v>44110</c:v>
                </c:pt>
                <c:pt idx="460">
                  <c:v>44111</c:v>
                </c:pt>
                <c:pt idx="461">
                  <c:v>44112</c:v>
                </c:pt>
                <c:pt idx="462">
                  <c:v>44113</c:v>
                </c:pt>
                <c:pt idx="463">
                  <c:v>44116</c:v>
                </c:pt>
                <c:pt idx="464">
                  <c:v>44117</c:v>
                </c:pt>
                <c:pt idx="465">
                  <c:v>44118</c:v>
                </c:pt>
                <c:pt idx="466">
                  <c:v>44119</c:v>
                </c:pt>
                <c:pt idx="467">
                  <c:v>44120</c:v>
                </c:pt>
                <c:pt idx="468">
                  <c:v>44123</c:v>
                </c:pt>
                <c:pt idx="469">
                  <c:v>44124</c:v>
                </c:pt>
                <c:pt idx="470">
                  <c:v>44125</c:v>
                </c:pt>
                <c:pt idx="471">
                  <c:v>44126</c:v>
                </c:pt>
                <c:pt idx="472">
                  <c:v>44127</c:v>
                </c:pt>
                <c:pt idx="473">
                  <c:v>44130</c:v>
                </c:pt>
                <c:pt idx="474">
                  <c:v>44131</c:v>
                </c:pt>
                <c:pt idx="475">
                  <c:v>44132</c:v>
                </c:pt>
                <c:pt idx="476">
                  <c:v>44133</c:v>
                </c:pt>
                <c:pt idx="477">
                  <c:v>44134</c:v>
                </c:pt>
                <c:pt idx="478">
                  <c:v>44137</c:v>
                </c:pt>
                <c:pt idx="479">
                  <c:v>44138</c:v>
                </c:pt>
                <c:pt idx="480">
                  <c:v>44139</c:v>
                </c:pt>
                <c:pt idx="481">
                  <c:v>44140</c:v>
                </c:pt>
                <c:pt idx="482">
                  <c:v>44141</c:v>
                </c:pt>
                <c:pt idx="483">
                  <c:v>44144</c:v>
                </c:pt>
                <c:pt idx="484">
                  <c:v>44145</c:v>
                </c:pt>
                <c:pt idx="485">
                  <c:v>44146</c:v>
                </c:pt>
                <c:pt idx="486">
                  <c:v>44147</c:v>
                </c:pt>
                <c:pt idx="487">
                  <c:v>44148</c:v>
                </c:pt>
                <c:pt idx="488">
                  <c:v>44151</c:v>
                </c:pt>
                <c:pt idx="489">
                  <c:v>44152</c:v>
                </c:pt>
                <c:pt idx="490">
                  <c:v>44153</c:v>
                </c:pt>
                <c:pt idx="491">
                  <c:v>44154</c:v>
                </c:pt>
                <c:pt idx="492">
                  <c:v>44155</c:v>
                </c:pt>
                <c:pt idx="493">
                  <c:v>44158</c:v>
                </c:pt>
                <c:pt idx="494">
                  <c:v>44159</c:v>
                </c:pt>
                <c:pt idx="495">
                  <c:v>44160</c:v>
                </c:pt>
                <c:pt idx="496">
                  <c:v>44161</c:v>
                </c:pt>
                <c:pt idx="497">
                  <c:v>44162</c:v>
                </c:pt>
                <c:pt idx="498">
                  <c:v>44165</c:v>
                </c:pt>
                <c:pt idx="499">
                  <c:v>44166</c:v>
                </c:pt>
                <c:pt idx="500">
                  <c:v>44167</c:v>
                </c:pt>
                <c:pt idx="501">
                  <c:v>44168</c:v>
                </c:pt>
                <c:pt idx="502">
                  <c:v>44169</c:v>
                </c:pt>
                <c:pt idx="503">
                  <c:v>44172</c:v>
                </c:pt>
                <c:pt idx="504">
                  <c:v>44173</c:v>
                </c:pt>
                <c:pt idx="505">
                  <c:v>44174</c:v>
                </c:pt>
                <c:pt idx="506">
                  <c:v>44175</c:v>
                </c:pt>
                <c:pt idx="507">
                  <c:v>44176</c:v>
                </c:pt>
                <c:pt idx="508">
                  <c:v>44179</c:v>
                </c:pt>
                <c:pt idx="509">
                  <c:v>44180</c:v>
                </c:pt>
                <c:pt idx="510">
                  <c:v>44181</c:v>
                </c:pt>
                <c:pt idx="511">
                  <c:v>44182</c:v>
                </c:pt>
                <c:pt idx="512">
                  <c:v>44183</c:v>
                </c:pt>
                <c:pt idx="513">
                  <c:v>44186</c:v>
                </c:pt>
                <c:pt idx="514">
                  <c:v>44187</c:v>
                </c:pt>
                <c:pt idx="515">
                  <c:v>44188</c:v>
                </c:pt>
                <c:pt idx="516">
                  <c:v>44189</c:v>
                </c:pt>
                <c:pt idx="517">
                  <c:v>44190</c:v>
                </c:pt>
                <c:pt idx="518">
                  <c:v>44193</c:v>
                </c:pt>
                <c:pt idx="519">
                  <c:v>44194</c:v>
                </c:pt>
                <c:pt idx="520">
                  <c:v>44195</c:v>
                </c:pt>
                <c:pt idx="521">
                  <c:v>44196</c:v>
                </c:pt>
                <c:pt idx="522">
                  <c:v>44197</c:v>
                </c:pt>
                <c:pt idx="523">
                  <c:v>44200</c:v>
                </c:pt>
                <c:pt idx="524">
                  <c:v>44201</c:v>
                </c:pt>
                <c:pt idx="525">
                  <c:v>44202</c:v>
                </c:pt>
                <c:pt idx="526">
                  <c:v>44203</c:v>
                </c:pt>
                <c:pt idx="527">
                  <c:v>44204</c:v>
                </c:pt>
                <c:pt idx="528">
                  <c:v>44207</c:v>
                </c:pt>
                <c:pt idx="529">
                  <c:v>44208</c:v>
                </c:pt>
                <c:pt idx="530">
                  <c:v>44209</c:v>
                </c:pt>
                <c:pt idx="531">
                  <c:v>44210</c:v>
                </c:pt>
                <c:pt idx="532">
                  <c:v>44211</c:v>
                </c:pt>
                <c:pt idx="533">
                  <c:v>44214</c:v>
                </c:pt>
                <c:pt idx="534">
                  <c:v>44215</c:v>
                </c:pt>
                <c:pt idx="535">
                  <c:v>44216</c:v>
                </c:pt>
                <c:pt idx="536">
                  <c:v>44217</c:v>
                </c:pt>
                <c:pt idx="537">
                  <c:v>44218</c:v>
                </c:pt>
                <c:pt idx="538">
                  <c:v>44221</c:v>
                </c:pt>
                <c:pt idx="539">
                  <c:v>44222</c:v>
                </c:pt>
                <c:pt idx="540">
                  <c:v>44223</c:v>
                </c:pt>
                <c:pt idx="541">
                  <c:v>44224</c:v>
                </c:pt>
                <c:pt idx="542">
                  <c:v>44225</c:v>
                </c:pt>
                <c:pt idx="543">
                  <c:v>44228</c:v>
                </c:pt>
                <c:pt idx="544">
                  <c:v>44229</c:v>
                </c:pt>
                <c:pt idx="545">
                  <c:v>44230</c:v>
                </c:pt>
                <c:pt idx="546">
                  <c:v>44231</c:v>
                </c:pt>
                <c:pt idx="547">
                  <c:v>44232</c:v>
                </c:pt>
                <c:pt idx="548">
                  <c:v>44235</c:v>
                </c:pt>
                <c:pt idx="549">
                  <c:v>44236</c:v>
                </c:pt>
                <c:pt idx="550">
                  <c:v>44237</c:v>
                </c:pt>
                <c:pt idx="551">
                  <c:v>44238</c:v>
                </c:pt>
                <c:pt idx="552">
                  <c:v>44239</c:v>
                </c:pt>
                <c:pt idx="553">
                  <c:v>44242</c:v>
                </c:pt>
                <c:pt idx="554">
                  <c:v>44243</c:v>
                </c:pt>
                <c:pt idx="555">
                  <c:v>44244</c:v>
                </c:pt>
                <c:pt idx="556">
                  <c:v>44245</c:v>
                </c:pt>
                <c:pt idx="557">
                  <c:v>44246</c:v>
                </c:pt>
                <c:pt idx="558">
                  <c:v>44249</c:v>
                </c:pt>
                <c:pt idx="559">
                  <c:v>44250</c:v>
                </c:pt>
                <c:pt idx="560">
                  <c:v>44251</c:v>
                </c:pt>
                <c:pt idx="561">
                  <c:v>44252</c:v>
                </c:pt>
                <c:pt idx="562">
                  <c:v>44253</c:v>
                </c:pt>
                <c:pt idx="563">
                  <c:v>44256</c:v>
                </c:pt>
                <c:pt idx="564">
                  <c:v>44257</c:v>
                </c:pt>
                <c:pt idx="565">
                  <c:v>44258</c:v>
                </c:pt>
                <c:pt idx="566">
                  <c:v>44259</c:v>
                </c:pt>
                <c:pt idx="567">
                  <c:v>44260</c:v>
                </c:pt>
                <c:pt idx="568">
                  <c:v>44263</c:v>
                </c:pt>
                <c:pt idx="569">
                  <c:v>44264</c:v>
                </c:pt>
                <c:pt idx="570">
                  <c:v>44265</c:v>
                </c:pt>
                <c:pt idx="571">
                  <c:v>44266</c:v>
                </c:pt>
                <c:pt idx="572">
                  <c:v>44267</c:v>
                </c:pt>
                <c:pt idx="573">
                  <c:v>44270</c:v>
                </c:pt>
                <c:pt idx="574">
                  <c:v>44271</c:v>
                </c:pt>
                <c:pt idx="575">
                  <c:v>44272</c:v>
                </c:pt>
                <c:pt idx="576">
                  <c:v>44273</c:v>
                </c:pt>
                <c:pt idx="577">
                  <c:v>44274</c:v>
                </c:pt>
                <c:pt idx="578">
                  <c:v>44277</c:v>
                </c:pt>
                <c:pt idx="579">
                  <c:v>44278</c:v>
                </c:pt>
                <c:pt idx="580">
                  <c:v>44279</c:v>
                </c:pt>
                <c:pt idx="581">
                  <c:v>44280</c:v>
                </c:pt>
                <c:pt idx="582">
                  <c:v>44281</c:v>
                </c:pt>
                <c:pt idx="583">
                  <c:v>44284</c:v>
                </c:pt>
                <c:pt idx="584">
                  <c:v>44285</c:v>
                </c:pt>
                <c:pt idx="585">
                  <c:v>44286</c:v>
                </c:pt>
                <c:pt idx="586">
                  <c:v>44287</c:v>
                </c:pt>
                <c:pt idx="587">
                  <c:v>44288</c:v>
                </c:pt>
                <c:pt idx="588">
                  <c:v>44291</c:v>
                </c:pt>
                <c:pt idx="589">
                  <c:v>44292</c:v>
                </c:pt>
                <c:pt idx="590">
                  <c:v>44293</c:v>
                </c:pt>
                <c:pt idx="591">
                  <c:v>44294</c:v>
                </c:pt>
                <c:pt idx="592">
                  <c:v>44295</c:v>
                </c:pt>
                <c:pt idx="593">
                  <c:v>44298</c:v>
                </c:pt>
                <c:pt idx="594">
                  <c:v>44299</c:v>
                </c:pt>
                <c:pt idx="595">
                  <c:v>44300</c:v>
                </c:pt>
                <c:pt idx="596">
                  <c:v>44301</c:v>
                </c:pt>
                <c:pt idx="597">
                  <c:v>44302</c:v>
                </c:pt>
                <c:pt idx="598">
                  <c:v>44305</c:v>
                </c:pt>
                <c:pt idx="599">
                  <c:v>44306</c:v>
                </c:pt>
                <c:pt idx="600">
                  <c:v>44307</c:v>
                </c:pt>
                <c:pt idx="601">
                  <c:v>44308</c:v>
                </c:pt>
                <c:pt idx="602">
                  <c:v>44309</c:v>
                </c:pt>
                <c:pt idx="603">
                  <c:v>44312</c:v>
                </c:pt>
                <c:pt idx="604">
                  <c:v>44313</c:v>
                </c:pt>
                <c:pt idx="605">
                  <c:v>44314</c:v>
                </c:pt>
                <c:pt idx="606">
                  <c:v>44315</c:v>
                </c:pt>
                <c:pt idx="607">
                  <c:v>44316</c:v>
                </c:pt>
                <c:pt idx="608">
                  <c:v>44319</c:v>
                </c:pt>
                <c:pt idx="609">
                  <c:v>44320</c:v>
                </c:pt>
                <c:pt idx="610">
                  <c:v>44321</c:v>
                </c:pt>
                <c:pt idx="611">
                  <c:v>44322</c:v>
                </c:pt>
                <c:pt idx="612">
                  <c:v>44323</c:v>
                </c:pt>
                <c:pt idx="613">
                  <c:v>44326</c:v>
                </c:pt>
                <c:pt idx="614">
                  <c:v>44327</c:v>
                </c:pt>
                <c:pt idx="615">
                  <c:v>44328</c:v>
                </c:pt>
                <c:pt idx="616">
                  <c:v>44329</c:v>
                </c:pt>
                <c:pt idx="617">
                  <c:v>44330</c:v>
                </c:pt>
                <c:pt idx="618">
                  <c:v>44333</c:v>
                </c:pt>
                <c:pt idx="619">
                  <c:v>44334</c:v>
                </c:pt>
                <c:pt idx="620">
                  <c:v>44335</c:v>
                </c:pt>
                <c:pt idx="621">
                  <c:v>44336</c:v>
                </c:pt>
                <c:pt idx="622">
                  <c:v>44337</c:v>
                </c:pt>
                <c:pt idx="623">
                  <c:v>44340</c:v>
                </c:pt>
                <c:pt idx="624">
                  <c:v>44341</c:v>
                </c:pt>
                <c:pt idx="625">
                  <c:v>44342</c:v>
                </c:pt>
                <c:pt idx="626">
                  <c:v>44343</c:v>
                </c:pt>
                <c:pt idx="627">
                  <c:v>44344</c:v>
                </c:pt>
                <c:pt idx="628">
                  <c:v>44347</c:v>
                </c:pt>
                <c:pt idx="629">
                  <c:v>44348</c:v>
                </c:pt>
                <c:pt idx="630">
                  <c:v>44349</c:v>
                </c:pt>
                <c:pt idx="631">
                  <c:v>44350</c:v>
                </c:pt>
                <c:pt idx="632">
                  <c:v>44351</c:v>
                </c:pt>
                <c:pt idx="633">
                  <c:v>44354</c:v>
                </c:pt>
                <c:pt idx="634">
                  <c:v>44355</c:v>
                </c:pt>
                <c:pt idx="635">
                  <c:v>44356</c:v>
                </c:pt>
                <c:pt idx="636">
                  <c:v>44357</c:v>
                </c:pt>
                <c:pt idx="637">
                  <c:v>44358</c:v>
                </c:pt>
                <c:pt idx="638">
                  <c:v>44361</c:v>
                </c:pt>
                <c:pt idx="639">
                  <c:v>44362</c:v>
                </c:pt>
                <c:pt idx="640">
                  <c:v>44363</c:v>
                </c:pt>
                <c:pt idx="641">
                  <c:v>44364</c:v>
                </c:pt>
                <c:pt idx="642">
                  <c:v>44365</c:v>
                </c:pt>
                <c:pt idx="643">
                  <c:v>44368</c:v>
                </c:pt>
                <c:pt idx="644">
                  <c:v>44369</c:v>
                </c:pt>
                <c:pt idx="645">
                  <c:v>44370</c:v>
                </c:pt>
                <c:pt idx="646">
                  <c:v>44371</c:v>
                </c:pt>
                <c:pt idx="647">
                  <c:v>44372</c:v>
                </c:pt>
                <c:pt idx="648">
                  <c:v>44375</c:v>
                </c:pt>
                <c:pt idx="649">
                  <c:v>44376</c:v>
                </c:pt>
                <c:pt idx="650">
                  <c:v>44377</c:v>
                </c:pt>
                <c:pt idx="651">
                  <c:v>44378</c:v>
                </c:pt>
                <c:pt idx="652">
                  <c:v>44379</c:v>
                </c:pt>
                <c:pt idx="653">
                  <c:v>44382</c:v>
                </c:pt>
                <c:pt idx="654">
                  <c:v>44383</c:v>
                </c:pt>
                <c:pt idx="655">
                  <c:v>44384</c:v>
                </c:pt>
                <c:pt idx="656">
                  <c:v>44385</c:v>
                </c:pt>
                <c:pt idx="657">
                  <c:v>44386</c:v>
                </c:pt>
                <c:pt idx="658">
                  <c:v>44389</c:v>
                </c:pt>
                <c:pt idx="659">
                  <c:v>44390</c:v>
                </c:pt>
                <c:pt idx="660">
                  <c:v>44391</c:v>
                </c:pt>
                <c:pt idx="661">
                  <c:v>44392</c:v>
                </c:pt>
                <c:pt idx="662">
                  <c:v>44393</c:v>
                </c:pt>
                <c:pt idx="663">
                  <c:v>44396</c:v>
                </c:pt>
                <c:pt idx="664">
                  <c:v>44397</c:v>
                </c:pt>
                <c:pt idx="665">
                  <c:v>44398</c:v>
                </c:pt>
                <c:pt idx="666">
                  <c:v>44399</c:v>
                </c:pt>
                <c:pt idx="667">
                  <c:v>44400</c:v>
                </c:pt>
                <c:pt idx="668">
                  <c:v>44403</c:v>
                </c:pt>
                <c:pt idx="669">
                  <c:v>44404</c:v>
                </c:pt>
                <c:pt idx="670">
                  <c:v>44405</c:v>
                </c:pt>
                <c:pt idx="671">
                  <c:v>44406</c:v>
                </c:pt>
                <c:pt idx="672">
                  <c:v>44407</c:v>
                </c:pt>
                <c:pt idx="673">
                  <c:v>44410</c:v>
                </c:pt>
                <c:pt idx="674">
                  <c:v>44411</c:v>
                </c:pt>
                <c:pt idx="675">
                  <c:v>44412</c:v>
                </c:pt>
                <c:pt idx="676">
                  <c:v>44413</c:v>
                </c:pt>
                <c:pt idx="677">
                  <c:v>44414</c:v>
                </c:pt>
                <c:pt idx="678">
                  <c:v>44417</c:v>
                </c:pt>
                <c:pt idx="679">
                  <c:v>44418</c:v>
                </c:pt>
                <c:pt idx="680">
                  <c:v>44419</c:v>
                </c:pt>
                <c:pt idx="681">
                  <c:v>44420</c:v>
                </c:pt>
                <c:pt idx="682">
                  <c:v>44421</c:v>
                </c:pt>
                <c:pt idx="683">
                  <c:v>44424</c:v>
                </c:pt>
                <c:pt idx="684">
                  <c:v>44425</c:v>
                </c:pt>
                <c:pt idx="685">
                  <c:v>44426</c:v>
                </c:pt>
                <c:pt idx="686">
                  <c:v>44427</c:v>
                </c:pt>
                <c:pt idx="687">
                  <c:v>44428</c:v>
                </c:pt>
                <c:pt idx="688">
                  <c:v>44431</c:v>
                </c:pt>
                <c:pt idx="689">
                  <c:v>44432</c:v>
                </c:pt>
                <c:pt idx="690">
                  <c:v>44433</c:v>
                </c:pt>
                <c:pt idx="691">
                  <c:v>44434</c:v>
                </c:pt>
                <c:pt idx="692">
                  <c:v>44435</c:v>
                </c:pt>
                <c:pt idx="693">
                  <c:v>44438</c:v>
                </c:pt>
                <c:pt idx="694">
                  <c:v>44439</c:v>
                </c:pt>
                <c:pt idx="695">
                  <c:v>44440</c:v>
                </c:pt>
                <c:pt idx="696">
                  <c:v>44441</c:v>
                </c:pt>
                <c:pt idx="697">
                  <c:v>44442</c:v>
                </c:pt>
                <c:pt idx="698">
                  <c:v>44445</c:v>
                </c:pt>
                <c:pt idx="699">
                  <c:v>44446</c:v>
                </c:pt>
                <c:pt idx="700">
                  <c:v>44447</c:v>
                </c:pt>
                <c:pt idx="701">
                  <c:v>44448</c:v>
                </c:pt>
                <c:pt idx="702">
                  <c:v>44449</c:v>
                </c:pt>
                <c:pt idx="703">
                  <c:v>44452</c:v>
                </c:pt>
                <c:pt idx="704">
                  <c:v>44453</c:v>
                </c:pt>
                <c:pt idx="705">
                  <c:v>44454</c:v>
                </c:pt>
                <c:pt idx="706">
                  <c:v>44455</c:v>
                </c:pt>
                <c:pt idx="707">
                  <c:v>44456</c:v>
                </c:pt>
                <c:pt idx="708">
                  <c:v>44459</c:v>
                </c:pt>
                <c:pt idx="709">
                  <c:v>44460</c:v>
                </c:pt>
                <c:pt idx="710">
                  <c:v>44461</c:v>
                </c:pt>
                <c:pt idx="711">
                  <c:v>44462</c:v>
                </c:pt>
                <c:pt idx="712">
                  <c:v>44463</c:v>
                </c:pt>
                <c:pt idx="713">
                  <c:v>44466</c:v>
                </c:pt>
                <c:pt idx="714">
                  <c:v>44467</c:v>
                </c:pt>
                <c:pt idx="715">
                  <c:v>44468</c:v>
                </c:pt>
                <c:pt idx="716">
                  <c:v>44469</c:v>
                </c:pt>
                <c:pt idx="717">
                  <c:v>44470</c:v>
                </c:pt>
                <c:pt idx="718">
                  <c:v>44473</c:v>
                </c:pt>
                <c:pt idx="719">
                  <c:v>44474</c:v>
                </c:pt>
                <c:pt idx="720">
                  <c:v>44475</c:v>
                </c:pt>
                <c:pt idx="721">
                  <c:v>44476</c:v>
                </c:pt>
                <c:pt idx="722">
                  <c:v>44477</c:v>
                </c:pt>
                <c:pt idx="723">
                  <c:v>44480</c:v>
                </c:pt>
                <c:pt idx="724">
                  <c:v>44481</c:v>
                </c:pt>
                <c:pt idx="725">
                  <c:v>44482</c:v>
                </c:pt>
                <c:pt idx="726">
                  <c:v>44483</c:v>
                </c:pt>
                <c:pt idx="727">
                  <c:v>44484</c:v>
                </c:pt>
                <c:pt idx="728">
                  <c:v>44487</c:v>
                </c:pt>
                <c:pt idx="729">
                  <c:v>44488</c:v>
                </c:pt>
                <c:pt idx="730">
                  <c:v>44489</c:v>
                </c:pt>
                <c:pt idx="731">
                  <c:v>44490</c:v>
                </c:pt>
                <c:pt idx="732">
                  <c:v>44491</c:v>
                </c:pt>
                <c:pt idx="733">
                  <c:v>44494</c:v>
                </c:pt>
                <c:pt idx="734">
                  <c:v>44495</c:v>
                </c:pt>
                <c:pt idx="735">
                  <c:v>44496</c:v>
                </c:pt>
                <c:pt idx="736">
                  <c:v>44497</c:v>
                </c:pt>
                <c:pt idx="737">
                  <c:v>44498</c:v>
                </c:pt>
                <c:pt idx="738">
                  <c:v>44501</c:v>
                </c:pt>
                <c:pt idx="739">
                  <c:v>44502</c:v>
                </c:pt>
                <c:pt idx="740">
                  <c:v>44503</c:v>
                </c:pt>
                <c:pt idx="741">
                  <c:v>44504</c:v>
                </c:pt>
                <c:pt idx="742">
                  <c:v>44505</c:v>
                </c:pt>
                <c:pt idx="743">
                  <c:v>44508</c:v>
                </c:pt>
                <c:pt idx="744">
                  <c:v>44509</c:v>
                </c:pt>
                <c:pt idx="745">
                  <c:v>44510</c:v>
                </c:pt>
                <c:pt idx="746">
                  <c:v>44511</c:v>
                </c:pt>
                <c:pt idx="747">
                  <c:v>44512</c:v>
                </c:pt>
                <c:pt idx="748">
                  <c:v>44515</c:v>
                </c:pt>
                <c:pt idx="749">
                  <c:v>44516</c:v>
                </c:pt>
                <c:pt idx="750">
                  <c:v>44517</c:v>
                </c:pt>
                <c:pt idx="751">
                  <c:v>44518</c:v>
                </c:pt>
                <c:pt idx="752">
                  <c:v>44519</c:v>
                </c:pt>
                <c:pt idx="753">
                  <c:v>44522</c:v>
                </c:pt>
                <c:pt idx="754">
                  <c:v>44523</c:v>
                </c:pt>
                <c:pt idx="755">
                  <c:v>44524</c:v>
                </c:pt>
                <c:pt idx="756">
                  <c:v>44525</c:v>
                </c:pt>
                <c:pt idx="757">
                  <c:v>44526</c:v>
                </c:pt>
                <c:pt idx="758">
                  <c:v>44529</c:v>
                </c:pt>
                <c:pt idx="759">
                  <c:v>44530</c:v>
                </c:pt>
                <c:pt idx="760">
                  <c:v>44531</c:v>
                </c:pt>
                <c:pt idx="761">
                  <c:v>44532</c:v>
                </c:pt>
                <c:pt idx="762">
                  <c:v>44533</c:v>
                </c:pt>
                <c:pt idx="763">
                  <c:v>44536</c:v>
                </c:pt>
                <c:pt idx="764">
                  <c:v>44537</c:v>
                </c:pt>
                <c:pt idx="765">
                  <c:v>44538</c:v>
                </c:pt>
                <c:pt idx="766">
                  <c:v>44539</c:v>
                </c:pt>
                <c:pt idx="767">
                  <c:v>44540</c:v>
                </c:pt>
                <c:pt idx="768">
                  <c:v>44543</c:v>
                </c:pt>
                <c:pt idx="769">
                  <c:v>44544</c:v>
                </c:pt>
                <c:pt idx="770">
                  <c:v>44545</c:v>
                </c:pt>
                <c:pt idx="771">
                  <c:v>44546</c:v>
                </c:pt>
                <c:pt idx="772">
                  <c:v>44547</c:v>
                </c:pt>
                <c:pt idx="773">
                  <c:v>44550</c:v>
                </c:pt>
                <c:pt idx="774">
                  <c:v>44551</c:v>
                </c:pt>
                <c:pt idx="775">
                  <c:v>44552</c:v>
                </c:pt>
                <c:pt idx="776">
                  <c:v>44553</c:v>
                </c:pt>
                <c:pt idx="777">
                  <c:v>44554</c:v>
                </c:pt>
                <c:pt idx="778">
                  <c:v>44557</c:v>
                </c:pt>
                <c:pt idx="779">
                  <c:v>44558</c:v>
                </c:pt>
                <c:pt idx="780">
                  <c:v>44559</c:v>
                </c:pt>
                <c:pt idx="781">
                  <c:v>44560</c:v>
                </c:pt>
                <c:pt idx="782">
                  <c:v>44561</c:v>
                </c:pt>
                <c:pt idx="783">
                  <c:v>44564</c:v>
                </c:pt>
                <c:pt idx="784">
                  <c:v>44565</c:v>
                </c:pt>
                <c:pt idx="785">
                  <c:v>44566</c:v>
                </c:pt>
                <c:pt idx="786">
                  <c:v>44567</c:v>
                </c:pt>
                <c:pt idx="787">
                  <c:v>44568</c:v>
                </c:pt>
                <c:pt idx="788">
                  <c:v>44571</c:v>
                </c:pt>
                <c:pt idx="789">
                  <c:v>44572</c:v>
                </c:pt>
                <c:pt idx="790">
                  <c:v>44573</c:v>
                </c:pt>
                <c:pt idx="791">
                  <c:v>44574</c:v>
                </c:pt>
                <c:pt idx="792">
                  <c:v>44575</c:v>
                </c:pt>
                <c:pt idx="793">
                  <c:v>44578</c:v>
                </c:pt>
                <c:pt idx="794">
                  <c:v>44579</c:v>
                </c:pt>
                <c:pt idx="795">
                  <c:v>44580</c:v>
                </c:pt>
                <c:pt idx="796">
                  <c:v>44581</c:v>
                </c:pt>
                <c:pt idx="797">
                  <c:v>44582</c:v>
                </c:pt>
                <c:pt idx="798">
                  <c:v>44585</c:v>
                </c:pt>
                <c:pt idx="799">
                  <c:v>44586</c:v>
                </c:pt>
                <c:pt idx="800">
                  <c:v>44587</c:v>
                </c:pt>
                <c:pt idx="801">
                  <c:v>44588</c:v>
                </c:pt>
                <c:pt idx="802">
                  <c:v>44589</c:v>
                </c:pt>
                <c:pt idx="803">
                  <c:v>44592</c:v>
                </c:pt>
                <c:pt idx="804">
                  <c:v>44593</c:v>
                </c:pt>
                <c:pt idx="805">
                  <c:v>44594</c:v>
                </c:pt>
                <c:pt idx="806">
                  <c:v>44595</c:v>
                </c:pt>
                <c:pt idx="807">
                  <c:v>44596</c:v>
                </c:pt>
                <c:pt idx="808">
                  <c:v>44599</c:v>
                </c:pt>
                <c:pt idx="809">
                  <c:v>44600</c:v>
                </c:pt>
                <c:pt idx="810">
                  <c:v>44601</c:v>
                </c:pt>
                <c:pt idx="811">
                  <c:v>44602</c:v>
                </c:pt>
                <c:pt idx="812">
                  <c:v>44603</c:v>
                </c:pt>
                <c:pt idx="813">
                  <c:v>44606</c:v>
                </c:pt>
                <c:pt idx="814">
                  <c:v>44607</c:v>
                </c:pt>
                <c:pt idx="815">
                  <c:v>44608</c:v>
                </c:pt>
                <c:pt idx="816">
                  <c:v>44609</c:v>
                </c:pt>
                <c:pt idx="817">
                  <c:v>44610</c:v>
                </c:pt>
                <c:pt idx="818">
                  <c:v>44613</c:v>
                </c:pt>
                <c:pt idx="819">
                  <c:v>44614</c:v>
                </c:pt>
                <c:pt idx="820">
                  <c:v>44615</c:v>
                </c:pt>
                <c:pt idx="821">
                  <c:v>44616</c:v>
                </c:pt>
                <c:pt idx="822">
                  <c:v>44617</c:v>
                </c:pt>
                <c:pt idx="823">
                  <c:v>44620</c:v>
                </c:pt>
                <c:pt idx="824">
                  <c:v>44621</c:v>
                </c:pt>
                <c:pt idx="825">
                  <c:v>44622</c:v>
                </c:pt>
                <c:pt idx="826">
                  <c:v>44623</c:v>
                </c:pt>
                <c:pt idx="827">
                  <c:v>44624</c:v>
                </c:pt>
                <c:pt idx="828">
                  <c:v>44627</c:v>
                </c:pt>
                <c:pt idx="829">
                  <c:v>44628</c:v>
                </c:pt>
                <c:pt idx="830">
                  <c:v>44629</c:v>
                </c:pt>
                <c:pt idx="831">
                  <c:v>44630</c:v>
                </c:pt>
                <c:pt idx="832">
                  <c:v>44631</c:v>
                </c:pt>
                <c:pt idx="833">
                  <c:v>44634</c:v>
                </c:pt>
                <c:pt idx="834">
                  <c:v>44635</c:v>
                </c:pt>
                <c:pt idx="835">
                  <c:v>44636</c:v>
                </c:pt>
                <c:pt idx="836">
                  <c:v>44637</c:v>
                </c:pt>
                <c:pt idx="837">
                  <c:v>44638</c:v>
                </c:pt>
                <c:pt idx="838">
                  <c:v>44641</c:v>
                </c:pt>
                <c:pt idx="839">
                  <c:v>44642</c:v>
                </c:pt>
                <c:pt idx="840">
                  <c:v>44643</c:v>
                </c:pt>
                <c:pt idx="841">
                  <c:v>44644</c:v>
                </c:pt>
                <c:pt idx="842">
                  <c:v>44645</c:v>
                </c:pt>
                <c:pt idx="843">
                  <c:v>44648</c:v>
                </c:pt>
                <c:pt idx="844">
                  <c:v>44649</c:v>
                </c:pt>
                <c:pt idx="845">
                  <c:v>44650</c:v>
                </c:pt>
                <c:pt idx="846">
                  <c:v>44651</c:v>
                </c:pt>
                <c:pt idx="847">
                  <c:v>44652</c:v>
                </c:pt>
                <c:pt idx="848">
                  <c:v>44655</c:v>
                </c:pt>
                <c:pt idx="849">
                  <c:v>44656</c:v>
                </c:pt>
                <c:pt idx="850">
                  <c:v>44657</c:v>
                </c:pt>
                <c:pt idx="851">
                  <c:v>44658</c:v>
                </c:pt>
              </c:numCache>
            </c:numRef>
          </c:cat>
          <c:val>
            <c:numRef>
              <c:f>'v2 treasury'!$B$12:$B$863</c:f>
              <c:numCache>
                <c:formatCode>0.00</c:formatCode>
                <c:ptCount val="852"/>
                <c:pt idx="0">
                  <c:v>2.5</c:v>
                </c:pt>
                <c:pt idx="1">
                  <c:v>2.39</c:v>
                </c:pt>
                <c:pt idx="2">
                  <c:v>2.5</c:v>
                </c:pt>
                <c:pt idx="3">
                  <c:v>2.5299999999999998</c:v>
                </c:pt>
                <c:pt idx="4">
                  <c:v>2.58</c:v>
                </c:pt>
                <c:pt idx="5">
                  <c:v>2.56</c:v>
                </c:pt>
                <c:pt idx="6">
                  <c:v>2.56</c:v>
                </c:pt>
                <c:pt idx="7">
                  <c:v>2.5499999999999998</c:v>
                </c:pt>
                <c:pt idx="8">
                  <c:v>2.5299999999999998</c:v>
                </c:pt>
                <c:pt idx="9">
                  <c:v>2.5299999999999998</c:v>
                </c:pt>
                <c:pt idx="10">
                  <c:v>2.5499999999999998</c:v>
                </c:pt>
                <c:pt idx="11">
                  <c:v>2.56</c:v>
                </c:pt>
                <c:pt idx="12">
                  <c:v>2.62</c:v>
                </c:pt>
                <c:pt idx="13" formatCode="General">
                  <c:v>#N/A</c:v>
                </c:pt>
                <c:pt idx="14">
                  <c:v>2.58</c:v>
                </c:pt>
                <c:pt idx="15">
                  <c:v>2.58</c:v>
                </c:pt>
                <c:pt idx="16">
                  <c:v>2.56</c:v>
                </c:pt>
                <c:pt idx="17">
                  <c:v>2.6</c:v>
                </c:pt>
                <c:pt idx="18">
                  <c:v>2.6</c:v>
                </c:pt>
                <c:pt idx="19">
                  <c:v>2.56</c:v>
                </c:pt>
                <c:pt idx="20">
                  <c:v>2.52</c:v>
                </c:pt>
                <c:pt idx="21">
                  <c:v>2.4500000000000002</c:v>
                </c:pt>
                <c:pt idx="22">
                  <c:v>2.52</c:v>
                </c:pt>
                <c:pt idx="23">
                  <c:v>2.5299999999999998</c:v>
                </c:pt>
                <c:pt idx="24">
                  <c:v>2.5299999999999998</c:v>
                </c:pt>
                <c:pt idx="25">
                  <c:v>2.52</c:v>
                </c:pt>
                <c:pt idx="26">
                  <c:v>2.48</c:v>
                </c:pt>
                <c:pt idx="27">
                  <c:v>2.4500000000000002</c:v>
                </c:pt>
                <c:pt idx="28">
                  <c:v>2.48</c:v>
                </c:pt>
                <c:pt idx="29">
                  <c:v>2.5</c:v>
                </c:pt>
                <c:pt idx="30">
                  <c:v>2.5299999999999998</c:v>
                </c:pt>
                <c:pt idx="31">
                  <c:v>2.5</c:v>
                </c:pt>
                <c:pt idx="32">
                  <c:v>2.52</c:v>
                </c:pt>
                <c:pt idx="33" formatCode="General">
                  <c:v>#N/A</c:v>
                </c:pt>
                <c:pt idx="34">
                  <c:v>2.5</c:v>
                </c:pt>
                <c:pt idx="35">
                  <c:v>2.5</c:v>
                </c:pt>
                <c:pt idx="36">
                  <c:v>2.5299999999999998</c:v>
                </c:pt>
                <c:pt idx="37">
                  <c:v>2.48</c:v>
                </c:pt>
                <c:pt idx="38">
                  <c:v>2.5099999999999998</c:v>
                </c:pt>
                <c:pt idx="39">
                  <c:v>2.48</c:v>
                </c:pt>
                <c:pt idx="40">
                  <c:v>2.5</c:v>
                </c:pt>
                <c:pt idx="41">
                  <c:v>2.52</c:v>
                </c:pt>
                <c:pt idx="42">
                  <c:v>2.5499999999999998</c:v>
                </c:pt>
                <c:pt idx="43">
                  <c:v>2.5499999999999998</c:v>
                </c:pt>
                <c:pt idx="44">
                  <c:v>2.5499999999999998</c:v>
                </c:pt>
                <c:pt idx="45">
                  <c:v>2.52</c:v>
                </c:pt>
                <c:pt idx="46">
                  <c:v>2.4700000000000002</c:v>
                </c:pt>
                <c:pt idx="47">
                  <c:v>2.4500000000000002</c:v>
                </c:pt>
                <c:pt idx="48">
                  <c:v>2.4700000000000002</c:v>
                </c:pt>
                <c:pt idx="49">
                  <c:v>2.4500000000000002</c:v>
                </c:pt>
                <c:pt idx="50">
                  <c:v>2.4500000000000002</c:v>
                </c:pt>
                <c:pt idx="51">
                  <c:v>2.46</c:v>
                </c:pt>
                <c:pt idx="52">
                  <c:v>2.4300000000000002</c:v>
                </c:pt>
                <c:pt idx="53">
                  <c:v>2.4500000000000002</c:v>
                </c:pt>
                <c:pt idx="54">
                  <c:v>2.46</c:v>
                </c:pt>
                <c:pt idx="55">
                  <c:v>2.4</c:v>
                </c:pt>
                <c:pt idx="56">
                  <c:v>2.41</c:v>
                </c:pt>
                <c:pt idx="57">
                  <c:v>2.31</c:v>
                </c:pt>
                <c:pt idx="58">
                  <c:v>2.2599999999999998</c:v>
                </c:pt>
                <c:pt idx="59">
                  <c:v>2.2400000000000002</c:v>
                </c:pt>
                <c:pt idx="60">
                  <c:v>2.2200000000000002</c:v>
                </c:pt>
                <c:pt idx="61">
                  <c:v>2.23</c:v>
                </c:pt>
                <c:pt idx="62">
                  <c:v>2.27</c:v>
                </c:pt>
                <c:pt idx="63">
                  <c:v>2.33</c:v>
                </c:pt>
                <c:pt idx="64">
                  <c:v>2.2999999999999998</c:v>
                </c:pt>
                <c:pt idx="65">
                  <c:v>2.33</c:v>
                </c:pt>
                <c:pt idx="66">
                  <c:v>2.33</c:v>
                </c:pt>
                <c:pt idx="67">
                  <c:v>2.35</c:v>
                </c:pt>
                <c:pt idx="68">
                  <c:v>2.36</c:v>
                </c:pt>
                <c:pt idx="69">
                  <c:v>2.35</c:v>
                </c:pt>
                <c:pt idx="70">
                  <c:v>2.31</c:v>
                </c:pt>
                <c:pt idx="71">
                  <c:v>2.35</c:v>
                </c:pt>
                <c:pt idx="72">
                  <c:v>2.4</c:v>
                </c:pt>
                <c:pt idx="73">
                  <c:v>2.4</c:v>
                </c:pt>
                <c:pt idx="74">
                  <c:v>2.41</c:v>
                </c:pt>
                <c:pt idx="75">
                  <c:v>2.4</c:v>
                </c:pt>
                <c:pt idx="76">
                  <c:v>2.38</c:v>
                </c:pt>
                <c:pt idx="77" formatCode="General">
                  <c:v>#N/A</c:v>
                </c:pt>
                <c:pt idx="78">
                  <c:v>2.38</c:v>
                </c:pt>
                <c:pt idx="79">
                  <c:v>2.36</c:v>
                </c:pt>
                <c:pt idx="80">
                  <c:v>2.3199999999999998</c:v>
                </c:pt>
                <c:pt idx="81">
                  <c:v>2.33</c:v>
                </c:pt>
                <c:pt idx="82">
                  <c:v>2.2799999999999998</c:v>
                </c:pt>
                <c:pt idx="83">
                  <c:v>2.2999999999999998</c:v>
                </c:pt>
                <c:pt idx="84">
                  <c:v>2.27</c:v>
                </c:pt>
                <c:pt idx="85">
                  <c:v>2.31</c:v>
                </c:pt>
                <c:pt idx="86">
                  <c:v>2.35</c:v>
                </c:pt>
                <c:pt idx="87">
                  <c:v>2.33</c:v>
                </c:pt>
                <c:pt idx="88">
                  <c:v>2.31</c:v>
                </c:pt>
                <c:pt idx="89">
                  <c:v>2.2799999999999998</c:v>
                </c:pt>
                <c:pt idx="90">
                  <c:v>2.2999999999999998</c:v>
                </c:pt>
                <c:pt idx="91">
                  <c:v>2.2599999999999998</c:v>
                </c:pt>
                <c:pt idx="92">
                  <c:v>2.2599999999999998</c:v>
                </c:pt>
                <c:pt idx="93">
                  <c:v>2.1800000000000002</c:v>
                </c:pt>
                <c:pt idx="94">
                  <c:v>2.2000000000000002</c:v>
                </c:pt>
                <c:pt idx="95">
                  <c:v>2.16</c:v>
                </c:pt>
                <c:pt idx="96">
                  <c:v>2.2000000000000002</c:v>
                </c:pt>
                <c:pt idx="97">
                  <c:v>2.2000000000000002</c:v>
                </c:pt>
                <c:pt idx="98">
                  <c:v>2.21</c:v>
                </c:pt>
                <c:pt idx="99">
                  <c:v>2.2599999999999998</c:v>
                </c:pt>
                <c:pt idx="100">
                  <c:v>2.23</c:v>
                </c:pt>
                <c:pt idx="101">
                  <c:v>2.12</c:v>
                </c:pt>
                <c:pt idx="102">
                  <c:v>2.16</c:v>
                </c:pt>
                <c:pt idx="103" formatCode="General">
                  <c:v>#N/A</c:v>
                </c:pt>
                <c:pt idx="104">
                  <c:v>2.12</c:v>
                </c:pt>
                <c:pt idx="105">
                  <c:v>2.09</c:v>
                </c:pt>
                <c:pt idx="106">
                  <c:v>2.06</c:v>
                </c:pt>
                <c:pt idx="107">
                  <c:v>1.95</c:v>
                </c:pt>
                <c:pt idx="108">
                  <c:v>1.82</c:v>
                </c:pt>
                <c:pt idx="109">
                  <c:v>1.88</c:v>
                </c:pt>
                <c:pt idx="110">
                  <c:v>1.83</c:v>
                </c:pt>
                <c:pt idx="111">
                  <c:v>1.88</c:v>
                </c:pt>
                <c:pt idx="112">
                  <c:v>1.85</c:v>
                </c:pt>
                <c:pt idx="113">
                  <c:v>1.9</c:v>
                </c:pt>
                <c:pt idx="114">
                  <c:v>1.93</c:v>
                </c:pt>
                <c:pt idx="115">
                  <c:v>1.88</c:v>
                </c:pt>
                <c:pt idx="116">
                  <c:v>1.83</c:v>
                </c:pt>
                <c:pt idx="117">
                  <c:v>1.84</c:v>
                </c:pt>
                <c:pt idx="118">
                  <c:v>1.86</c:v>
                </c:pt>
                <c:pt idx="119">
                  <c:v>1.86</c:v>
                </c:pt>
                <c:pt idx="120">
                  <c:v>1.74</c:v>
                </c:pt>
                <c:pt idx="121">
                  <c:v>1.72</c:v>
                </c:pt>
                <c:pt idx="122">
                  <c:v>1.77</c:v>
                </c:pt>
                <c:pt idx="123">
                  <c:v>1.72</c:v>
                </c:pt>
                <c:pt idx="124">
                  <c:v>1.71</c:v>
                </c:pt>
                <c:pt idx="125">
                  <c:v>1.77</c:v>
                </c:pt>
                <c:pt idx="126">
                  <c:v>1.74</c:v>
                </c:pt>
                <c:pt idx="127">
                  <c:v>1.75</c:v>
                </c:pt>
                <c:pt idx="128">
                  <c:v>1.78</c:v>
                </c:pt>
                <c:pt idx="129">
                  <c:v>1.77</c:v>
                </c:pt>
                <c:pt idx="130">
                  <c:v>1.77</c:v>
                </c:pt>
                <c:pt idx="131" formatCode="General">
                  <c:v>#N/A</c:v>
                </c:pt>
                <c:pt idx="132">
                  <c:v>1.87</c:v>
                </c:pt>
                <c:pt idx="133">
                  <c:v>1.88</c:v>
                </c:pt>
                <c:pt idx="134">
                  <c:v>1.92</c:v>
                </c:pt>
                <c:pt idx="135">
                  <c:v>1.82</c:v>
                </c:pt>
                <c:pt idx="136">
                  <c:v>1.85</c:v>
                </c:pt>
                <c:pt idx="137">
                  <c:v>1.84</c:v>
                </c:pt>
                <c:pt idx="138">
                  <c:v>1.83</c:v>
                </c:pt>
                <c:pt idx="139">
                  <c:v>1.87</c:v>
                </c:pt>
                <c:pt idx="140">
                  <c:v>1.83</c:v>
                </c:pt>
                <c:pt idx="141">
                  <c:v>1.77</c:v>
                </c:pt>
                <c:pt idx="142">
                  <c:v>1.8</c:v>
                </c:pt>
                <c:pt idx="143">
                  <c:v>1.8</c:v>
                </c:pt>
                <c:pt idx="144">
                  <c:v>1.83</c:v>
                </c:pt>
                <c:pt idx="145">
                  <c:v>1.83</c:v>
                </c:pt>
                <c:pt idx="146">
                  <c:v>1.86</c:v>
                </c:pt>
                <c:pt idx="147">
                  <c:v>1.86</c:v>
                </c:pt>
                <c:pt idx="148">
                  <c:v>1.85</c:v>
                </c:pt>
                <c:pt idx="149">
                  <c:v>1.85</c:v>
                </c:pt>
                <c:pt idx="150">
                  <c:v>1.89</c:v>
                </c:pt>
                <c:pt idx="151">
                  <c:v>1.73</c:v>
                </c:pt>
                <c:pt idx="152">
                  <c:v>1.72</c:v>
                </c:pt>
                <c:pt idx="153">
                  <c:v>1.59</c:v>
                </c:pt>
                <c:pt idx="154">
                  <c:v>1.6</c:v>
                </c:pt>
                <c:pt idx="155">
                  <c:v>1.59</c:v>
                </c:pt>
                <c:pt idx="156">
                  <c:v>1.62</c:v>
                </c:pt>
                <c:pt idx="157">
                  <c:v>1.63</c:v>
                </c:pt>
                <c:pt idx="158">
                  <c:v>1.58</c:v>
                </c:pt>
                <c:pt idx="159">
                  <c:v>1.66</c:v>
                </c:pt>
                <c:pt idx="160">
                  <c:v>1.58</c:v>
                </c:pt>
                <c:pt idx="161">
                  <c:v>1.48</c:v>
                </c:pt>
                <c:pt idx="162">
                  <c:v>1.48</c:v>
                </c:pt>
                <c:pt idx="163">
                  <c:v>1.53</c:v>
                </c:pt>
                <c:pt idx="164">
                  <c:v>1.5</c:v>
                </c:pt>
                <c:pt idx="165">
                  <c:v>1.56</c:v>
                </c:pt>
                <c:pt idx="166">
                  <c:v>1.61</c:v>
                </c:pt>
                <c:pt idx="167">
                  <c:v>1.51</c:v>
                </c:pt>
                <c:pt idx="168">
                  <c:v>1.54</c:v>
                </c:pt>
                <c:pt idx="169">
                  <c:v>1.53</c:v>
                </c:pt>
                <c:pt idx="170">
                  <c:v>1.5</c:v>
                </c:pt>
                <c:pt idx="171">
                  <c:v>1.53</c:v>
                </c:pt>
                <c:pt idx="172">
                  <c:v>1.5</c:v>
                </c:pt>
                <c:pt idx="173" formatCode="General">
                  <c:v>#N/A</c:v>
                </c:pt>
                <c:pt idx="174">
                  <c:v>1.47</c:v>
                </c:pt>
                <c:pt idx="175">
                  <c:v>1.43</c:v>
                </c:pt>
                <c:pt idx="176">
                  <c:v>1.55</c:v>
                </c:pt>
                <c:pt idx="177">
                  <c:v>1.53</c:v>
                </c:pt>
                <c:pt idx="178">
                  <c:v>1.58</c:v>
                </c:pt>
                <c:pt idx="179">
                  <c:v>1.67</c:v>
                </c:pt>
                <c:pt idx="180">
                  <c:v>1.68</c:v>
                </c:pt>
                <c:pt idx="181">
                  <c:v>1.72</c:v>
                </c:pt>
                <c:pt idx="182">
                  <c:v>1.79</c:v>
                </c:pt>
                <c:pt idx="183">
                  <c:v>1.74</c:v>
                </c:pt>
                <c:pt idx="184">
                  <c:v>1.72</c:v>
                </c:pt>
                <c:pt idx="185">
                  <c:v>1.77</c:v>
                </c:pt>
                <c:pt idx="186">
                  <c:v>1.74</c:v>
                </c:pt>
                <c:pt idx="187">
                  <c:v>1.69</c:v>
                </c:pt>
                <c:pt idx="188">
                  <c:v>1.68</c:v>
                </c:pt>
                <c:pt idx="189">
                  <c:v>1.6</c:v>
                </c:pt>
                <c:pt idx="190">
                  <c:v>1.68</c:v>
                </c:pt>
                <c:pt idx="191">
                  <c:v>1.66</c:v>
                </c:pt>
                <c:pt idx="192">
                  <c:v>1.63</c:v>
                </c:pt>
                <c:pt idx="193">
                  <c:v>1.63</c:v>
                </c:pt>
                <c:pt idx="194">
                  <c:v>1.56</c:v>
                </c:pt>
                <c:pt idx="195">
                  <c:v>1.48</c:v>
                </c:pt>
                <c:pt idx="196">
                  <c:v>1.39</c:v>
                </c:pt>
                <c:pt idx="197">
                  <c:v>1.4</c:v>
                </c:pt>
                <c:pt idx="198">
                  <c:v>1.46</c:v>
                </c:pt>
                <c:pt idx="199">
                  <c:v>1.42</c:v>
                </c:pt>
                <c:pt idx="200">
                  <c:v>1.47</c:v>
                </c:pt>
                <c:pt idx="201">
                  <c:v>1.53</c:v>
                </c:pt>
                <c:pt idx="202">
                  <c:v>1.63</c:v>
                </c:pt>
                <c:pt idx="203" formatCode="General">
                  <c:v>#N/A</c:v>
                </c:pt>
                <c:pt idx="204">
                  <c:v>1.61</c:v>
                </c:pt>
                <c:pt idx="205">
                  <c:v>1.58</c:v>
                </c:pt>
                <c:pt idx="206">
                  <c:v>1.6</c:v>
                </c:pt>
                <c:pt idx="207">
                  <c:v>1.58</c:v>
                </c:pt>
                <c:pt idx="208">
                  <c:v>1.62</c:v>
                </c:pt>
                <c:pt idx="209">
                  <c:v>1.6</c:v>
                </c:pt>
                <c:pt idx="210">
                  <c:v>1.58</c:v>
                </c:pt>
                <c:pt idx="211">
                  <c:v>1.58</c:v>
                </c:pt>
                <c:pt idx="212">
                  <c:v>1.63</c:v>
                </c:pt>
                <c:pt idx="213">
                  <c:v>1.64</c:v>
                </c:pt>
                <c:pt idx="214">
                  <c:v>1.64</c:v>
                </c:pt>
                <c:pt idx="215">
                  <c:v>1.61</c:v>
                </c:pt>
                <c:pt idx="216">
                  <c:v>1.52</c:v>
                </c:pt>
                <c:pt idx="217">
                  <c:v>1.56</c:v>
                </c:pt>
                <c:pt idx="218">
                  <c:v>1.6</c:v>
                </c:pt>
                <c:pt idx="219">
                  <c:v>1.63</c:v>
                </c:pt>
                <c:pt idx="220">
                  <c:v>1.61</c:v>
                </c:pt>
                <c:pt idx="221">
                  <c:v>1.68</c:v>
                </c:pt>
                <c:pt idx="222">
                  <c:v>1.68</c:v>
                </c:pt>
                <c:pt idx="223" formatCode="General">
                  <c:v>#N/A</c:v>
                </c:pt>
                <c:pt idx="224">
                  <c:v>1.66</c:v>
                </c:pt>
                <c:pt idx="225">
                  <c:v>1.63</c:v>
                </c:pt>
                <c:pt idx="226">
                  <c:v>1.58</c:v>
                </c:pt>
                <c:pt idx="227">
                  <c:v>1.61</c:v>
                </c:pt>
                <c:pt idx="228">
                  <c:v>1.6</c:v>
                </c:pt>
                <c:pt idx="229">
                  <c:v>1.6</c:v>
                </c:pt>
                <c:pt idx="230">
                  <c:v>1.56</c:v>
                </c:pt>
                <c:pt idx="231">
                  <c:v>1.6</c:v>
                </c:pt>
                <c:pt idx="232">
                  <c:v>1.61</c:v>
                </c:pt>
                <c:pt idx="233">
                  <c:v>1.61</c:v>
                </c:pt>
                <c:pt idx="234">
                  <c:v>1.58</c:v>
                </c:pt>
                <c:pt idx="235">
                  <c:v>1.63</c:v>
                </c:pt>
                <c:pt idx="236" formatCode="General">
                  <c:v>#N/A</c:v>
                </c:pt>
                <c:pt idx="237">
                  <c:v>1.61</c:v>
                </c:pt>
                <c:pt idx="238">
                  <c:v>1.61</c:v>
                </c:pt>
                <c:pt idx="239">
                  <c:v>1.53</c:v>
                </c:pt>
                <c:pt idx="240">
                  <c:v>1.58</c:v>
                </c:pt>
                <c:pt idx="241">
                  <c:v>1.58</c:v>
                </c:pt>
                <c:pt idx="242">
                  <c:v>1.61</c:v>
                </c:pt>
                <c:pt idx="243">
                  <c:v>1.63</c:v>
                </c:pt>
                <c:pt idx="244">
                  <c:v>1.65</c:v>
                </c:pt>
                <c:pt idx="245">
                  <c:v>1.61</c:v>
                </c:pt>
                <c:pt idx="246">
                  <c:v>1.66</c:v>
                </c:pt>
                <c:pt idx="247">
                  <c:v>1.61</c:v>
                </c:pt>
                <c:pt idx="248">
                  <c:v>1.65</c:v>
                </c:pt>
                <c:pt idx="249">
                  <c:v>1.63</c:v>
                </c:pt>
                <c:pt idx="250">
                  <c:v>1.63</c:v>
                </c:pt>
                <c:pt idx="251">
                  <c:v>1.62</c:v>
                </c:pt>
                <c:pt idx="252">
                  <c:v>1.63</c:v>
                </c:pt>
                <c:pt idx="253">
                  <c:v>1.64</c:v>
                </c:pt>
                <c:pt idx="254">
                  <c:v>1.62</c:v>
                </c:pt>
                <c:pt idx="255" formatCode="General">
                  <c:v>#N/A</c:v>
                </c:pt>
                <c:pt idx="256">
                  <c:v>1.64</c:v>
                </c:pt>
                <c:pt idx="257">
                  <c:v>1.59</c:v>
                </c:pt>
                <c:pt idx="258">
                  <c:v>1.58</c:v>
                </c:pt>
                <c:pt idx="259">
                  <c:v>1.58</c:v>
                </c:pt>
                <c:pt idx="260" formatCode="General">
                  <c:v>#N/A</c:v>
                </c:pt>
                <c:pt idx="261">
                  <c:v>1.58</c:v>
                </c:pt>
                <c:pt idx="262">
                  <c:v>1.53</c:v>
                </c:pt>
                <c:pt idx="263">
                  <c:v>1.54</c:v>
                </c:pt>
                <c:pt idx="264">
                  <c:v>1.54</c:v>
                </c:pt>
                <c:pt idx="265">
                  <c:v>1.58</c:v>
                </c:pt>
                <c:pt idx="266">
                  <c:v>1.58</c:v>
                </c:pt>
                <c:pt idx="267">
                  <c:v>1.56</c:v>
                </c:pt>
                <c:pt idx="268">
                  <c:v>1.58</c:v>
                </c:pt>
                <c:pt idx="269">
                  <c:v>1.58</c:v>
                </c:pt>
                <c:pt idx="270">
                  <c:v>1.56</c:v>
                </c:pt>
                <c:pt idx="271">
                  <c:v>1.58</c:v>
                </c:pt>
                <c:pt idx="272">
                  <c:v>1.58</c:v>
                </c:pt>
                <c:pt idx="273" formatCode="General">
                  <c:v>#N/A</c:v>
                </c:pt>
                <c:pt idx="274">
                  <c:v>1.53</c:v>
                </c:pt>
                <c:pt idx="275">
                  <c:v>1.53</c:v>
                </c:pt>
                <c:pt idx="276">
                  <c:v>1.51</c:v>
                </c:pt>
                <c:pt idx="277">
                  <c:v>1.49</c:v>
                </c:pt>
                <c:pt idx="278">
                  <c:v>1.44</c:v>
                </c:pt>
                <c:pt idx="279">
                  <c:v>1.45</c:v>
                </c:pt>
                <c:pt idx="280">
                  <c:v>1.42</c:v>
                </c:pt>
                <c:pt idx="281">
                  <c:v>1.41</c:v>
                </c:pt>
                <c:pt idx="282">
                  <c:v>1.33</c:v>
                </c:pt>
                <c:pt idx="283">
                  <c:v>1.36</c:v>
                </c:pt>
                <c:pt idx="284">
                  <c:v>1.41</c:v>
                </c:pt>
                <c:pt idx="285">
                  <c:v>1.44</c:v>
                </c:pt>
                <c:pt idx="286">
                  <c:v>1.44</c:v>
                </c:pt>
                <c:pt idx="287">
                  <c:v>1.41</c:v>
                </c:pt>
                <c:pt idx="288">
                  <c:v>1.37</c:v>
                </c:pt>
                <c:pt idx="289">
                  <c:v>1.41</c:v>
                </c:pt>
                <c:pt idx="290">
                  <c:v>1.44</c:v>
                </c:pt>
                <c:pt idx="291">
                  <c:v>1.44</c:v>
                </c:pt>
                <c:pt idx="292">
                  <c:v>1.42</c:v>
                </c:pt>
                <c:pt idx="293" formatCode="General">
                  <c:v>#N/A</c:v>
                </c:pt>
                <c:pt idx="294">
                  <c:v>1.41</c:v>
                </c:pt>
                <c:pt idx="295">
                  <c:v>1.42</c:v>
                </c:pt>
                <c:pt idx="296">
                  <c:v>1.39</c:v>
                </c:pt>
                <c:pt idx="297">
                  <c:v>1.34</c:v>
                </c:pt>
                <c:pt idx="298">
                  <c:v>1.26</c:v>
                </c:pt>
                <c:pt idx="299">
                  <c:v>1.2</c:v>
                </c:pt>
                <c:pt idx="300">
                  <c:v>1.1599999999999999</c:v>
                </c:pt>
                <c:pt idx="301">
                  <c:v>1.1100000000000001</c:v>
                </c:pt>
                <c:pt idx="302">
                  <c:v>0.86</c:v>
                </c:pt>
                <c:pt idx="303">
                  <c:v>0.84</c:v>
                </c:pt>
                <c:pt idx="304">
                  <c:v>0.71</c:v>
                </c:pt>
                <c:pt idx="305">
                  <c:v>0.67</c:v>
                </c:pt>
                <c:pt idx="306">
                  <c:v>0.59</c:v>
                </c:pt>
                <c:pt idx="307">
                  <c:v>0.49</c:v>
                </c:pt>
                <c:pt idx="308">
                  <c:v>0.38</c:v>
                </c:pt>
                <c:pt idx="309">
                  <c:v>0.5</c:v>
                </c:pt>
                <c:pt idx="310">
                  <c:v>0.5</c:v>
                </c:pt>
                <c:pt idx="311">
                  <c:v>0.5</c:v>
                </c:pt>
                <c:pt idx="312">
                  <c:v>0.49</c:v>
                </c:pt>
                <c:pt idx="313">
                  <c:v>0.36</c:v>
                </c:pt>
                <c:pt idx="314">
                  <c:v>0.47</c:v>
                </c:pt>
                <c:pt idx="315">
                  <c:v>0.54</c:v>
                </c:pt>
                <c:pt idx="316">
                  <c:v>0.44</c:v>
                </c:pt>
                <c:pt idx="317">
                  <c:v>0.37</c:v>
                </c:pt>
                <c:pt idx="318">
                  <c:v>0.28000000000000003</c:v>
                </c:pt>
                <c:pt idx="319">
                  <c:v>0.38</c:v>
                </c:pt>
                <c:pt idx="320">
                  <c:v>0.34</c:v>
                </c:pt>
                <c:pt idx="321">
                  <c:v>0.3</c:v>
                </c:pt>
                <c:pt idx="322">
                  <c:v>0.25</c:v>
                </c:pt>
                <c:pt idx="323">
                  <c:v>0.23</c:v>
                </c:pt>
                <c:pt idx="324">
                  <c:v>0.23</c:v>
                </c:pt>
                <c:pt idx="325">
                  <c:v>0.23</c:v>
                </c:pt>
                <c:pt idx="326">
                  <c:v>0.23</c:v>
                </c:pt>
                <c:pt idx="327">
                  <c:v>0.23</c:v>
                </c:pt>
                <c:pt idx="328">
                  <c:v>0.27</c:v>
                </c:pt>
                <c:pt idx="329">
                  <c:v>0.28000000000000003</c:v>
                </c:pt>
                <c:pt idx="330">
                  <c:v>0.27</c:v>
                </c:pt>
                <c:pt idx="331">
                  <c:v>0.23</c:v>
                </c:pt>
                <c:pt idx="332" formatCode="General">
                  <c:v>#N/A</c:v>
                </c:pt>
                <c:pt idx="333">
                  <c:v>0.25</c:v>
                </c:pt>
                <c:pt idx="334">
                  <c:v>0.23</c:v>
                </c:pt>
                <c:pt idx="335">
                  <c:v>0.2</c:v>
                </c:pt>
                <c:pt idx="336">
                  <c:v>0.2</c:v>
                </c:pt>
                <c:pt idx="337">
                  <c:v>0.2</c:v>
                </c:pt>
                <c:pt idx="338">
                  <c:v>0.2</c:v>
                </c:pt>
                <c:pt idx="339">
                  <c:v>0.2</c:v>
                </c:pt>
                <c:pt idx="340">
                  <c:v>0.22</c:v>
                </c:pt>
                <c:pt idx="341">
                  <c:v>0.22</c:v>
                </c:pt>
                <c:pt idx="342">
                  <c:v>0.22</c:v>
                </c:pt>
                <c:pt idx="343">
                  <c:v>0.24</c:v>
                </c:pt>
                <c:pt idx="344">
                  <c:v>0.2</c:v>
                </c:pt>
                <c:pt idx="345">
                  <c:v>0.2</c:v>
                </c:pt>
                <c:pt idx="346">
                  <c:v>0.2</c:v>
                </c:pt>
                <c:pt idx="347">
                  <c:v>0.2</c:v>
                </c:pt>
                <c:pt idx="348">
                  <c:v>0.19</c:v>
                </c:pt>
                <c:pt idx="349">
                  <c:v>0.19</c:v>
                </c:pt>
                <c:pt idx="350">
                  <c:v>0.17</c:v>
                </c:pt>
                <c:pt idx="351">
                  <c:v>0.13</c:v>
                </c:pt>
                <c:pt idx="352">
                  <c:v>0.16</c:v>
                </c:pt>
                <c:pt idx="353">
                  <c:v>0.17</c:v>
                </c:pt>
                <c:pt idx="354">
                  <c:v>0.17</c:v>
                </c:pt>
                <c:pt idx="355">
                  <c:v>0.16</c:v>
                </c:pt>
                <c:pt idx="356">
                  <c:v>0.16</c:v>
                </c:pt>
                <c:pt idx="357">
                  <c:v>0.16</c:v>
                </c:pt>
                <c:pt idx="358">
                  <c:v>0.18</c:v>
                </c:pt>
                <c:pt idx="359">
                  <c:v>0.17</c:v>
                </c:pt>
                <c:pt idx="360">
                  <c:v>0.16</c:v>
                </c:pt>
                <c:pt idx="361">
                  <c:v>0.17</c:v>
                </c:pt>
                <c:pt idx="362">
                  <c:v>0.17</c:v>
                </c:pt>
                <c:pt idx="363" formatCode="General">
                  <c:v>#N/A</c:v>
                </c:pt>
                <c:pt idx="364">
                  <c:v>0.18</c:v>
                </c:pt>
                <c:pt idx="365">
                  <c:v>0.19</c:v>
                </c:pt>
                <c:pt idx="366">
                  <c:v>0.17</c:v>
                </c:pt>
                <c:pt idx="367">
                  <c:v>0.16</c:v>
                </c:pt>
                <c:pt idx="368">
                  <c:v>0.14000000000000001</c:v>
                </c:pt>
                <c:pt idx="369">
                  <c:v>0.17</c:v>
                </c:pt>
                <c:pt idx="370">
                  <c:v>0.19</c:v>
                </c:pt>
                <c:pt idx="371">
                  <c:v>0.19</c:v>
                </c:pt>
                <c:pt idx="372">
                  <c:v>0.22</c:v>
                </c:pt>
                <c:pt idx="373">
                  <c:v>0.22</c:v>
                </c:pt>
                <c:pt idx="374">
                  <c:v>0.2</c:v>
                </c:pt>
                <c:pt idx="375">
                  <c:v>0.17</c:v>
                </c:pt>
                <c:pt idx="376">
                  <c:v>0.19</c:v>
                </c:pt>
                <c:pt idx="377">
                  <c:v>0.19</c:v>
                </c:pt>
                <c:pt idx="378">
                  <c:v>0.19</c:v>
                </c:pt>
                <c:pt idx="379">
                  <c:v>0.21</c:v>
                </c:pt>
                <c:pt idx="380">
                  <c:v>0.19</c:v>
                </c:pt>
                <c:pt idx="381">
                  <c:v>0.19</c:v>
                </c:pt>
                <c:pt idx="382">
                  <c:v>0.19</c:v>
                </c:pt>
                <c:pt idx="383">
                  <c:v>0.19</c:v>
                </c:pt>
                <c:pt idx="384">
                  <c:v>0.18</c:v>
                </c:pt>
                <c:pt idx="385">
                  <c:v>0.19</c:v>
                </c:pt>
                <c:pt idx="386">
                  <c:v>0.17</c:v>
                </c:pt>
                <c:pt idx="387">
                  <c:v>0.17</c:v>
                </c:pt>
                <c:pt idx="388">
                  <c:v>0.16</c:v>
                </c:pt>
                <c:pt idx="389">
                  <c:v>0.16</c:v>
                </c:pt>
                <c:pt idx="390">
                  <c:v>0.17</c:v>
                </c:pt>
                <c:pt idx="391">
                  <c:v>0.16</c:v>
                </c:pt>
                <c:pt idx="392" formatCode="General">
                  <c:v>#N/A</c:v>
                </c:pt>
                <c:pt idx="393">
                  <c:v>0.16</c:v>
                </c:pt>
                <c:pt idx="394">
                  <c:v>0.16</c:v>
                </c:pt>
                <c:pt idx="395">
                  <c:v>0.16</c:v>
                </c:pt>
                <c:pt idx="396">
                  <c:v>0.16</c:v>
                </c:pt>
                <c:pt idx="397">
                  <c:v>0.16</c:v>
                </c:pt>
                <c:pt idx="398">
                  <c:v>0.16</c:v>
                </c:pt>
                <c:pt idx="399">
                  <c:v>0.14000000000000001</c:v>
                </c:pt>
                <c:pt idx="400">
                  <c:v>0.16</c:v>
                </c:pt>
                <c:pt idx="401">
                  <c:v>0.16</c:v>
                </c:pt>
                <c:pt idx="402">
                  <c:v>0.14000000000000001</c:v>
                </c:pt>
                <c:pt idx="403">
                  <c:v>0.16</c:v>
                </c:pt>
                <c:pt idx="404">
                  <c:v>0.14000000000000001</c:v>
                </c:pt>
                <c:pt idx="405">
                  <c:v>0.14000000000000001</c:v>
                </c:pt>
                <c:pt idx="406">
                  <c:v>0.16</c:v>
                </c:pt>
                <c:pt idx="407">
                  <c:v>0.14000000000000001</c:v>
                </c:pt>
                <c:pt idx="408">
                  <c:v>0.15</c:v>
                </c:pt>
                <c:pt idx="409">
                  <c:v>0.14000000000000001</c:v>
                </c:pt>
                <c:pt idx="410">
                  <c:v>0.12</c:v>
                </c:pt>
                <c:pt idx="411">
                  <c:v>0.11</c:v>
                </c:pt>
                <c:pt idx="412">
                  <c:v>0.11</c:v>
                </c:pt>
                <c:pt idx="413">
                  <c:v>0.11</c:v>
                </c:pt>
                <c:pt idx="414">
                  <c:v>0.11</c:v>
                </c:pt>
                <c:pt idx="415">
                  <c:v>0.11</c:v>
                </c:pt>
                <c:pt idx="416">
                  <c:v>0.11</c:v>
                </c:pt>
                <c:pt idx="417">
                  <c:v>0.13</c:v>
                </c:pt>
                <c:pt idx="418">
                  <c:v>0.14000000000000001</c:v>
                </c:pt>
                <c:pt idx="419">
                  <c:v>0.16</c:v>
                </c:pt>
                <c:pt idx="420">
                  <c:v>0.16</c:v>
                </c:pt>
                <c:pt idx="421">
                  <c:v>0.16</c:v>
                </c:pt>
                <c:pt idx="422">
                  <c:v>0.14000000000000001</c:v>
                </c:pt>
                <c:pt idx="423">
                  <c:v>0.14000000000000001</c:v>
                </c:pt>
                <c:pt idx="424">
                  <c:v>0.14000000000000001</c:v>
                </c:pt>
                <c:pt idx="425">
                  <c:v>0.14000000000000001</c:v>
                </c:pt>
                <c:pt idx="426">
                  <c:v>0.13</c:v>
                </c:pt>
                <c:pt idx="427">
                  <c:v>0.16</c:v>
                </c:pt>
                <c:pt idx="428">
                  <c:v>0.14000000000000001</c:v>
                </c:pt>
                <c:pt idx="429">
                  <c:v>0.15</c:v>
                </c:pt>
                <c:pt idx="430">
                  <c:v>0.16</c:v>
                </c:pt>
                <c:pt idx="431">
                  <c:v>0.16</c:v>
                </c:pt>
                <c:pt idx="432">
                  <c:v>0.14000000000000001</c:v>
                </c:pt>
                <c:pt idx="433">
                  <c:v>0.14000000000000001</c:v>
                </c:pt>
                <c:pt idx="434">
                  <c:v>0.13</c:v>
                </c:pt>
                <c:pt idx="435">
                  <c:v>0.14000000000000001</c:v>
                </c:pt>
                <c:pt idx="436">
                  <c:v>0.13</c:v>
                </c:pt>
                <c:pt idx="437">
                  <c:v>0.14000000000000001</c:v>
                </c:pt>
                <c:pt idx="438" formatCode="General">
                  <c:v>#N/A</c:v>
                </c:pt>
                <c:pt idx="439">
                  <c:v>0.14000000000000001</c:v>
                </c:pt>
                <c:pt idx="440">
                  <c:v>0.14000000000000001</c:v>
                </c:pt>
                <c:pt idx="441">
                  <c:v>0.14000000000000001</c:v>
                </c:pt>
                <c:pt idx="442">
                  <c:v>0.13</c:v>
                </c:pt>
                <c:pt idx="443">
                  <c:v>0.14000000000000001</c:v>
                </c:pt>
                <c:pt idx="444">
                  <c:v>0.14000000000000001</c:v>
                </c:pt>
                <c:pt idx="445">
                  <c:v>0.14000000000000001</c:v>
                </c:pt>
                <c:pt idx="446">
                  <c:v>0.13</c:v>
                </c:pt>
                <c:pt idx="447">
                  <c:v>0.14000000000000001</c:v>
                </c:pt>
                <c:pt idx="448">
                  <c:v>0.14000000000000001</c:v>
                </c:pt>
                <c:pt idx="449">
                  <c:v>0.13</c:v>
                </c:pt>
                <c:pt idx="450">
                  <c:v>0.14000000000000001</c:v>
                </c:pt>
                <c:pt idx="451">
                  <c:v>0.14000000000000001</c:v>
                </c:pt>
                <c:pt idx="452">
                  <c:v>0.12</c:v>
                </c:pt>
                <c:pt idx="453">
                  <c:v>0.14000000000000001</c:v>
                </c:pt>
                <c:pt idx="454">
                  <c:v>0.11</c:v>
                </c:pt>
                <c:pt idx="455">
                  <c:v>0.13</c:v>
                </c:pt>
                <c:pt idx="456">
                  <c:v>0.14000000000000001</c:v>
                </c:pt>
                <c:pt idx="457">
                  <c:v>0.13</c:v>
                </c:pt>
                <c:pt idx="458">
                  <c:v>0.14000000000000001</c:v>
                </c:pt>
                <c:pt idx="459">
                  <c:v>0.14000000000000001</c:v>
                </c:pt>
                <c:pt idx="460">
                  <c:v>0.16</c:v>
                </c:pt>
                <c:pt idx="461">
                  <c:v>0.13</c:v>
                </c:pt>
                <c:pt idx="462">
                  <c:v>0.16</c:v>
                </c:pt>
                <c:pt idx="463" formatCode="General">
                  <c:v>#N/A</c:v>
                </c:pt>
                <c:pt idx="464">
                  <c:v>0.16</c:v>
                </c:pt>
                <c:pt idx="465">
                  <c:v>0.14000000000000001</c:v>
                </c:pt>
                <c:pt idx="466">
                  <c:v>0.14000000000000001</c:v>
                </c:pt>
                <c:pt idx="467">
                  <c:v>0.14000000000000001</c:v>
                </c:pt>
                <c:pt idx="468">
                  <c:v>0.16</c:v>
                </c:pt>
                <c:pt idx="469">
                  <c:v>0.14000000000000001</c:v>
                </c:pt>
                <c:pt idx="470">
                  <c:v>0.14000000000000001</c:v>
                </c:pt>
                <c:pt idx="471">
                  <c:v>0.16</c:v>
                </c:pt>
                <c:pt idx="472">
                  <c:v>0.18</c:v>
                </c:pt>
                <c:pt idx="473">
                  <c:v>0.16</c:v>
                </c:pt>
                <c:pt idx="474">
                  <c:v>0.16</c:v>
                </c:pt>
                <c:pt idx="475">
                  <c:v>0.16</c:v>
                </c:pt>
                <c:pt idx="476">
                  <c:v>0.16</c:v>
                </c:pt>
                <c:pt idx="477">
                  <c:v>0.14000000000000001</c:v>
                </c:pt>
                <c:pt idx="478">
                  <c:v>0.16</c:v>
                </c:pt>
                <c:pt idx="479">
                  <c:v>0.17</c:v>
                </c:pt>
                <c:pt idx="480">
                  <c:v>0.14000000000000001</c:v>
                </c:pt>
                <c:pt idx="481">
                  <c:v>0.14000000000000001</c:v>
                </c:pt>
                <c:pt idx="482">
                  <c:v>0.16</c:v>
                </c:pt>
                <c:pt idx="483">
                  <c:v>0.17</c:v>
                </c:pt>
                <c:pt idx="484">
                  <c:v>0.19</c:v>
                </c:pt>
                <c:pt idx="485" formatCode="General">
                  <c:v>#N/A</c:v>
                </c:pt>
                <c:pt idx="486">
                  <c:v>0.17</c:v>
                </c:pt>
                <c:pt idx="487">
                  <c:v>0.17</c:v>
                </c:pt>
                <c:pt idx="488">
                  <c:v>0.19</c:v>
                </c:pt>
                <c:pt idx="489">
                  <c:v>0.18</c:v>
                </c:pt>
                <c:pt idx="490">
                  <c:v>0.16</c:v>
                </c:pt>
                <c:pt idx="491">
                  <c:v>0.18</c:v>
                </c:pt>
                <c:pt idx="492">
                  <c:v>0.16</c:v>
                </c:pt>
                <c:pt idx="493">
                  <c:v>0.16</c:v>
                </c:pt>
                <c:pt idx="494">
                  <c:v>0.16</c:v>
                </c:pt>
                <c:pt idx="495">
                  <c:v>0.17</c:v>
                </c:pt>
                <c:pt idx="496" formatCode="General">
                  <c:v>#N/A</c:v>
                </c:pt>
                <c:pt idx="497">
                  <c:v>0.16</c:v>
                </c:pt>
                <c:pt idx="498">
                  <c:v>0.16</c:v>
                </c:pt>
                <c:pt idx="499">
                  <c:v>0.17</c:v>
                </c:pt>
                <c:pt idx="500">
                  <c:v>0.16</c:v>
                </c:pt>
                <c:pt idx="501">
                  <c:v>0.16</c:v>
                </c:pt>
                <c:pt idx="502">
                  <c:v>0.16</c:v>
                </c:pt>
                <c:pt idx="503">
                  <c:v>0.14000000000000001</c:v>
                </c:pt>
                <c:pt idx="504">
                  <c:v>0.14000000000000001</c:v>
                </c:pt>
                <c:pt idx="505">
                  <c:v>0.16</c:v>
                </c:pt>
                <c:pt idx="506">
                  <c:v>0.14000000000000001</c:v>
                </c:pt>
                <c:pt idx="507">
                  <c:v>0.11</c:v>
                </c:pt>
                <c:pt idx="508">
                  <c:v>0.13</c:v>
                </c:pt>
                <c:pt idx="509">
                  <c:v>0.11</c:v>
                </c:pt>
                <c:pt idx="510">
                  <c:v>0.13</c:v>
                </c:pt>
                <c:pt idx="511">
                  <c:v>0.13</c:v>
                </c:pt>
                <c:pt idx="512">
                  <c:v>0.13</c:v>
                </c:pt>
                <c:pt idx="513">
                  <c:v>0.13</c:v>
                </c:pt>
                <c:pt idx="514">
                  <c:v>0.13</c:v>
                </c:pt>
                <c:pt idx="515">
                  <c:v>0.13</c:v>
                </c:pt>
                <c:pt idx="516">
                  <c:v>0.13</c:v>
                </c:pt>
                <c:pt idx="517" formatCode="General">
                  <c:v>#N/A</c:v>
                </c:pt>
                <c:pt idx="518">
                  <c:v>0.13</c:v>
                </c:pt>
                <c:pt idx="519">
                  <c:v>0.12</c:v>
                </c:pt>
                <c:pt idx="520">
                  <c:v>0.12</c:v>
                </c:pt>
                <c:pt idx="521">
                  <c:v>0.13</c:v>
                </c:pt>
                <c:pt idx="522" formatCode="General">
                  <c:v>#N/A</c:v>
                </c:pt>
                <c:pt idx="523">
                  <c:v>0.11</c:v>
                </c:pt>
                <c:pt idx="524">
                  <c:v>0.13</c:v>
                </c:pt>
                <c:pt idx="525">
                  <c:v>0.14000000000000001</c:v>
                </c:pt>
                <c:pt idx="526">
                  <c:v>0.14000000000000001</c:v>
                </c:pt>
                <c:pt idx="527">
                  <c:v>0.14000000000000001</c:v>
                </c:pt>
                <c:pt idx="528">
                  <c:v>0.14000000000000001</c:v>
                </c:pt>
                <c:pt idx="529">
                  <c:v>0.14000000000000001</c:v>
                </c:pt>
                <c:pt idx="530">
                  <c:v>0.14000000000000001</c:v>
                </c:pt>
                <c:pt idx="531">
                  <c:v>0.16</c:v>
                </c:pt>
                <c:pt idx="532">
                  <c:v>0.13</c:v>
                </c:pt>
                <c:pt idx="533" formatCode="General">
                  <c:v>#N/A</c:v>
                </c:pt>
                <c:pt idx="534">
                  <c:v>0.14000000000000001</c:v>
                </c:pt>
                <c:pt idx="535">
                  <c:v>0.13</c:v>
                </c:pt>
                <c:pt idx="536">
                  <c:v>0.13</c:v>
                </c:pt>
                <c:pt idx="537">
                  <c:v>0.13</c:v>
                </c:pt>
                <c:pt idx="538">
                  <c:v>0.13</c:v>
                </c:pt>
                <c:pt idx="539">
                  <c:v>0.11</c:v>
                </c:pt>
                <c:pt idx="540">
                  <c:v>0.12</c:v>
                </c:pt>
                <c:pt idx="541">
                  <c:v>0.12</c:v>
                </c:pt>
                <c:pt idx="542">
                  <c:v>0.11</c:v>
                </c:pt>
                <c:pt idx="543">
                  <c:v>0.11</c:v>
                </c:pt>
                <c:pt idx="544">
                  <c:v>0.11</c:v>
                </c:pt>
                <c:pt idx="545">
                  <c:v>0.11</c:v>
                </c:pt>
                <c:pt idx="546">
                  <c:v>0.11</c:v>
                </c:pt>
                <c:pt idx="547">
                  <c:v>0.09</c:v>
                </c:pt>
                <c:pt idx="548">
                  <c:v>0.11</c:v>
                </c:pt>
                <c:pt idx="549">
                  <c:v>0.11</c:v>
                </c:pt>
                <c:pt idx="550">
                  <c:v>0.11</c:v>
                </c:pt>
                <c:pt idx="551">
                  <c:v>0.11</c:v>
                </c:pt>
                <c:pt idx="552">
                  <c:v>0.11</c:v>
                </c:pt>
                <c:pt idx="553" formatCode="General">
                  <c:v>#N/A</c:v>
                </c:pt>
                <c:pt idx="554">
                  <c:v>0.13</c:v>
                </c:pt>
                <c:pt idx="555">
                  <c:v>0.11</c:v>
                </c:pt>
                <c:pt idx="556">
                  <c:v>0.11</c:v>
                </c:pt>
                <c:pt idx="557">
                  <c:v>0.11</c:v>
                </c:pt>
                <c:pt idx="558">
                  <c:v>0.11</c:v>
                </c:pt>
                <c:pt idx="559">
                  <c:v>0.11</c:v>
                </c:pt>
                <c:pt idx="560">
                  <c:v>0.12</c:v>
                </c:pt>
                <c:pt idx="561">
                  <c:v>0.17</c:v>
                </c:pt>
                <c:pt idx="562">
                  <c:v>0.14000000000000001</c:v>
                </c:pt>
                <c:pt idx="563">
                  <c:v>0.13</c:v>
                </c:pt>
                <c:pt idx="564">
                  <c:v>0.13</c:v>
                </c:pt>
                <c:pt idx="565">
                  <c:v>0.14000000000000001</c:v>
                </c:pt>
                <c:pt idx="566">
                  <c:v>0.14000000000000001</c:v>
                </c:pt>
                <c:pt idx="567">
                  <c:v>0.14000000000000001</c:v>
                </c:pt>
                <c:pt idx="568">
                  <c:v>0.17</c:v>
                </c:pt>
                <c:pt idx="569">
                  <c:v>0.17</c:v>
                </c:pt>
                <c:pt idx="570">
                  <c:v>0.16</c:v>
                </c:pt>
                <c:pt idx="571">
                  <c:v>0.14000000000000001</c:v>
                </c:pt>
                <c:pt idx="572">
                  <c:v>0.14000000000000001</c:v>
                </c:pt>
                <c:pt idx="573">
                  <c:v>0.14000000000000001</c:v>
                </c:pt>
                <c:pt idx="574">
                  <c:v>0.15</c:v>
                </c:pt>
                <c:pt idx="575">
                  <c:v>0.13</c:v>
                </c:pt>
                <c:pt idx="576">
                  <c:v>0.16</c:v>
                </c:pt>
                <c:pt idx="577">
                  <c:v>0.16</c:v>
                </c:pt>
                <c:pt idx="578">
                  <c:v>0.15</c:v>
                </c:pt>
                <c:pt idx="579">
                  <c:v>0.15</c:v>
                </c:pt>
                <c:pt idx="580">
                  <c:v>0.14000000000000001</c:v>
                </c:pt>
                <c:pt idx="581">
                  <c:v>0.14000000000000001</c:v>
                </c:pt>
                <c:pt idx="582">
                  <c:v>0.14000000000000001</c:v>
                </c:pt>
                <c:pt idx="583">
                  <c:v>0.14000000000000001</c:v>
                </c:pt>
                <c:pt idx="584">
                  <c:v>0.16</c:v>
                </c:pt>
                <c:pt idx="585">
                  <c:v>0.16</c:v>
                </c:pt>
                <c:pt idx="586">
                  <c:v>0.17</c:v>
                </c:pt>
                <c:pt idx="587">
                  <c:v>0.19</c:v>
                </c:pt>
                <c:pt idx="588">
                  <c:v>0.17</c:v>
                </c:pt>
                <c:pt idx="589">
                  <c:v>0.16</c:v>
                </c:pt>
                <c:pt idx="590">
                  <c:v>0.16</c:v>
                </c:pt>
                <c:pt idx="591">
                  <c:v>0.14000000000000001</c:v>
                </c:pt>
                <c:pt idx="592">
                  <c:v>0.16</c:v>
                </c:pt>
                <c:pt idx="593">
                  <c:v>0.18</c:v>
                </c:pt>
                <c:pt idx="594">
                  <c:v>0.16</c:v>
                </c:pt>
                <c:pt idx="595">
                  <c:v>0.16</c:v>
                </c:pt>
                <c:pt idx="596">
                  <c:v>0.16</c:v>
                </c:pt>
                <c:pt idx="597">
                  <c:v>0.16</c:v>
                </c:pt>
                <c:pt idx="598">
                  <c:v>0.16</c:v>
                </c:pt>
                <c:pt idx="599">
                  <c:v>0.15</c:v>
                </c:pt>
                <c:pt idx="600">
                  <c:v>0.15</c:v>
                </c:pt>
                <c:pt idx="601">
                  <c:v>0.16</c:v>
                </c:pt>
                <c:pt idx="602">
                  <c:v>0.16</c:v>
                </c:pt>
                <c:pt idx="603">
                  <c:v>0.18</c:v>
                </c:pt>
                <c:pt idx="604">
                  <c:v>0.17</c:v>
                </c:pt>
                <c:pt idx="605">
                  <c:v>0.17</c:v>
                </c:pt>
                <c:pt idx="606">
                  <c:v>0.16</c:v>
                </c:pt>
                <c:pt idx="607">
                  <c:v>0.16</c:v>
                </c:pt>
                <c:pt idx="608">
                  <c:v>0.16</c:v>
                </c:pt>
                <c:pt idx="609">
                  <c:v>0.16</c:v>
                </c:pt>
                <c:pt idx="610">
                  <c:v>0.16</c:v>
                </c:pt>
                <c:pt idx="611">
                  <c:v>0.16</c:v>
                </c:pt>
                <c:pt idx="612">
                  <c:v>0.14000000000000001</c:v>
                </c:pt>
                <c:pt idx="613">
                  <c:v>0.16</c:v>
                </c:pt>
                <c:pt idx="614">
                  <c:v>0.16</c:v>
                </c:pt>
                <c:pt idx="615">
                  <c:v>0.16</c:v>
                </c:pt>
                <c:pt idx="616">
                  <c:v>0.16</c:v>
                </c:pt>
                <c:pt idx="617">
                  <c:v>0.16</c:v>
                </c:pt>
                <c:pt idx="618">
                  <c:v>0.16</c:v>
                </c:pt>
                <c:pt idx="619">
                  <c:v>0.16</c:v>
                </c:pt>
                <c:pt idx="620">
                  <c:v>0.16</c:v>
                </c:pt>
                <c:pt idx="621">
                  <c:v>0.15</c:v>
                </c:pt>
                <c:pt idx="622">
                  <c:v>0.17</c:v>
                </c:pt>
                <c:pt idx="623">
                  <c:v>0.15</c:v>
                </c:pt>
                <c:pt idx="624">
                  <c:v>0.15</c:v>
                </c:pt>
                <c:pt idx="625">
                  <c:v>0.14000000000000001</c:v>
                </c:pt>
                <c:pt idx="626">
                  <c:v>0.14000000000000001</c:v>
                </c:pt>
                <c:pt idx="627">
                  <c:v>0.14000000000000001</c:v>
                </c:pt>
                <c:pt idx="628" formatCode="General">
                  <c:v>#N/A</c:v>
                </c:pt>
                <c:pt idx="629">
                  <c:v>0.16</c:v>
                </c:pt>
                <c:pt idx="630">
                  <c:v>0.13</c:v>
                </c:pt>
                <c:pt idx="631">
                  <c:v>0.16</c:v>
                </c:pt>
                <c:pt idx="632">
                  <c:v>0.14000000000000001</c:v>
                </c:pt>
                <c:pt idx="633">
                  <c:v>0.16</c:v>
                </c:pt>
                <c:pt idx="634">
                  <c:v>0.14000000000000001</c:v>
                </c:pt>
                <c:pt idx="635">
                  <c:v>0.16</c:v>
                </c:pt>
                <c:pt idx="636">
                  <c:v>0.14000000000000001</c:v>
                </c:pt>
                <c:pt idx="637">
                  <c:v>0.16</c:v>
                </c:pt>
                <c:pt idx="638">
                  <c:v>0.16</c:v>
                </c:pt>
                <c:pt idx="639">
                  <c:v>0.16</c:v>
                </c:pt>
                <c:pt idx="640">
                  <c:v>0.21</c:v>
                </c:pt>
                <c:pt idx="641">
                  <c:v>0.23</c:v>
                </c:pt>
                <c:pt idx="642">
                  <c:v>0.26</c:v>
                </c:pt>
                <c:pt idx="643">
                  <c:v>0.27</c:v>
                </c:pt>
                <c:pt idx="644">
                  <c:v>0.25</c:v>
                </c:pt>
                <c:pt idx="645">
                  <c:v>0.26</c:v>
                </c:pt>
                <c:pt idx="646">
                  <c:v>0.26</c:v>
                </c:pt>
                <c:pt idx="647">
                  <c:v>0.28000000000000003</c:v>
                </c:pt>
                <c:pt idx="648">
                  <c:v>0.25</c:v>
                </c:pt>
                <c:pt idx="649">
                  <c:v>0.27</c:v>
                </c:pt>
                <c:pt idx="650">
                  <c:v>0.25</c:v>
                </c:pt>
                <c:pt idx="651">
                  <c:v>0.25</c:v>
                </c:pt>
                <c:pt idx="652">
                  <c:v>0.24</c:v>
                </c:pt>
                <c:pt idx="653" formatCode="General">
                  <c:v>#N/A</c:v>
                </c:pt>
                <c:pt idx="654">
                  <c:v>0.22</c:v>
                </c:pt>
                <c:pt idx="655">
                  <c:v>0.22</c:v>
                </c:pt>
                <c:pt idx="656">
                  <c:v>0.19</c:v>
                </c:pt>
                <c:pt idx="657">
                  <c:v>0.23</c:v>
                </c:pt>
                <c:pt idx="658">
                  <c:v>0.23</c:v>
                </c:pt>
                <c:pt idx="659">
                  <c:v>0.26</c:v>
                </c:pt>
                <c:pt idx="660">
                  <c:v>0.23</c:v>
                </c:pt>
                <c:pt idx="661">
                  <c:v>0.23</c:v>
                </c:pt>
                <c:pt idx="662">
                  <c:v>0.25</c:v>
                </c:pt>
                <c:pt idx="663">
                  <c:v>0.21</c:v>
                </c:pt>
                <c:pt idx="664">
                  <c:v>0.2</c:v>
                </c:pt>
                <c:pt idx="665">
                  <c:v>0.22</c:v>
                </c:pt>
                <c:pt idx="666">
                  <c:v>0.2</c:v>
                </c:pt>
                <c:pt idx="667">
                  <c:v>0.22</c:v>
                </c:pt>
                <c:pt idx="668">
                  <c:v>0.22</c:v>
                </c:pt>
                <c:pt idx="669">
                  <c:v>0.2</c:v>
                </c:pt>
                <c:pt idx="670">
                  <c:v>0.2</c:v>
                </c:pt>
                <c:pt idx="671">
                  <c:v>0.2</c:v>
                </c:pt>
                <c:pt idx="672">
                  <c:v>0.19</c:v>
                </c:pt>
                <c:pt idx="673">
                  <c:v>0.17</c:v>
                </c:pt>
                <c:pt idx="674">
                  <c:v>0.17</c:v>
                </c:pt>
                <c:pt idx="675">
                  <c:v>0.17</c:v>
                </c:pt>
                <c:pt idx="676">
                  <c:v>0.21</c:v>
                </c:pt>
                <c:pt idx="677">
                  <c:v>0.21</c:v>
                </c:pt>
                <c:pt idx="678">
                  <c:v>0.23</c:v>
                </c:pt>
                <c:pt idx="679">
                  <c:v>0.24</c:v>
                </c:pt>
                <c:pt idx="680">
                  <c:v>0.23</c:v>
                </c:pt>
                <c:pt idx="681">
                  <c:v>0.23</c:v>
                </c:pt>
                <c:pt idx="682">
                  <c:v>0.23</c:v>
                </c:pt>
                <c:pt idx="683">
                  <c:v>0.21</c:v>
                </c:pt>
                <c:pt idx="684">
                  <c:v>0.23</c:v>
                </c:pt>
                <c:pt idx="685">
                  <c:v>0.23</c:v>
                </c:pt>
                <c:pt idx="686">
                  <c:v>0.22</c:v>
                </c:pt>
                <c:pt idx="687">
                  <c:v>0.23</c:v>
                </c:pt>
                <c:pt idx="688">
                  <c:v>0.23</c:v>
                </c:pt>
                <c:pt idx="689">
                  <c:v>0.24</c:v>
                </c:pt>
                <c:pt idx="690">
                  <c:v>0.23</c:v>
                </c:pt>
                <c:pt idx="691">
                  <c:v>0.25</c:v>
                </c:pt>
                <c:pt idx="692">
                  <c:v>0.22</c:v>
                </c:pt>
                <c:pt idx="693">
                  <c:v>0.2</c:v>
                </c:pt>
                <c:pt idx="694">
                  <c:v>0.2</c:v>
                </c:pt>
                <c:pt idx="695">
                  <c:v>0.2</c:v>
                </c:pt>
                <c:pt idx="696">
                  <c:v>0.2</c:v>
                </c:pt>
                <c:pt idx="697">
                  <c:v>0.21</c:v>
                </c:pt>
                <c:pt idx="698" formatCode="General">
                  <c:v>#N/A</c:v>
                </c:pt>
                <c:pt idx="699">
                  <c:v>0.22</c:v>
                </c:pt>
                <c:pt idx="700">
                  <c:v>0.22</c:v>
                </c:pt>
                <c:pt idx="701">
                  <c:v>0.23</c:v>
                </c:pt>
                <c:pt idx="702">
                  <c:v>0.23</c:v>
                </c:pt>
                <c:pt idx="703">
                  <c:v>0.21</c:v>
                </c:pt>
                <c:pt idx="704">
                  <c:v>0.21</c:v>
                </c:pt>
                <c:pt idx="705">
                  <c:v>0.21</c:v>
                </c:pt>
                <c:pt idx="706">
                  <c:v>0.23</c:v>
                </c:pt>
                <c:pt idx="707">
                  <c:v>0.23</c:v>
                </c:pt>
                <c:pt idx="708">
                  <c:v>0.23</c:v>
                </c:pt>
                <c:pt idx="709">
                  <c:v>0.22</c:v>
                </c:pt>
                <c:pt idx="710">
                  <c:v>0.25</c:v>
                </c:pt>
                <c:pt idx="711">
                  <c:v>0.27</c:v>
                </c:pt>
                <c:pt idx="712">
                  <c:v>0.28999999999999998</c:v>
                </c:pt>
                <c:pt idx="713">
                  <c:v>0.31</c:v>
                </c:pt>
                <c:pt idx="714">
                  <c:v>0.31</c:v>
                </c:pt>
                <c:pt idx="715">
                  <c:v>0.3</c:v>
                </c:pt>
                <c:pt idx="716">
                  <c:v>0.28000000000000003</c:v>
                </c:pt>
                <c:pt idx="717">
                  <c:v>0.27</c:v>
                </c:pt>
                <c:pt idx="718">
                  <c:v>0.27</c:v>
                </c:pt>
                <c:pt idx="719">
                  <c:v>0.28000000000000003</c:v>
                </c:pt>
                <c:pt idx="720">
                  <c:v>0.3</c:v>
                </c:pt>
                <c:pt idx="721">
                  <c:v>0.32</c:v>
                </c:pt>
                <c:pt idx="722">
                  <c:v>0.32</c:v>
                </c:pt>
                <c:pt idx="723" formatCode="General">
                  <c:v>#N/A</c:v>
                </c:pt>
                <c:pt idx="724">
                  <c:v>0.35</c:v>
                </c:pt>
                <c:pt idx="725">
                  <c:v>0.37</c:v>
                </c:pt>
                <c:pt idx="726">
                  <c:v>0.36</c:v>
                </c:pt>
                <c:pt idx="727">
                  <c:v>0.41</c:v>
                </c:pt>
                <c:pt idx="728">
                  <c:v>0.44</c:v>
                </c:pt>
                <c:pt idx="729">
                  <c:v>0.41</c:v>
                </c:pt>
                <c:pt idx="730">
                  <c:v>0.4</c:v>
                </c:pt>
                <c:pt idx="731">
                  <c:v>0.45</c:v>
                </c:pt>
                <c:pt idx="732">
                  <c:v>0.48</c:v>
                </c:pt>
                <c:pt idx="733">
                  <c:v>0.47</c:v>
                </c:pt>
                <c:pt idx="734">
                  <c:v>0.47</c:v>
                </c:pt>
                <c:pt idx="735">
                  <c:v>0.5</c:v>
                </c:pt>
                <c:pt idx="736">
                  <c:v>0.5</c:v>
                </c:pt>
                <c:pt idx="737">
                  <c:v>0.48</c:v>
                </c:pt>
                <c:pt idx="738">
                  <c:v>0.5</c:v>
                </c:pt>
                <c:pt idx="739">
                  <c:v>0.46</c:v>
                </c:pt>
                <c:pt idx="740">
                  <c:v>0.47</c:v>
                </c:pt>
                <c:pt idx="741">
                  <c:v>0.41</c:v>
                </c:pt>
                <c:pt idx="742">
                  <c:v>0.39</c:v>
                </c:pt>
                <c:pt idx="743">
                  <c:v>0.45</c:v>
                </c:pt>
                <c:pt idx="744">
                  <c:v>0.41</c:v>
                </c:pt>
                <c:pt idx="745">
                  <c:v>0.51</c:v>
                </c:pt>
                <c:pt idx="746" formatCode="General">
                  <c:v>#N/A</c:v>
                </c:pt>
                <c:pt idx="747">
                  <c:v>0.53</c:v>
                </c:pt>
                <c:pt idx="748">
                  <c:v>0.53</c:v>
                </c:pt>
                <c:pt idx="749">
                  <c:v>0.54</c:v>
                </c:pt>
                <c:pt idx="750">
                  <c:v>0.52</c:v>
                </c:pt>
                <c:pt idx="751">
                  <c:v>0.52</c:v>
                </c:pt>
                <c:pt idx="752">
                  <c:v>0.52</c:v>
                </c:pt>
                <c:pt idx="753">
                  <c:v>0.63</c:v>
                </c:pt>
                <c:pt idx="754">
                  <c:v>0.6</c:v>
                </c:pt>
                <c:pt idx="755">
                  <c:v>0.64</c:v>
                </c:pt>
                <c:pt idx="756" formatCode="General">
                  <c:v>#N/A</c:v>
                </c:pt>
                <c:pt idx="757">
                  <c:v>0.5</c:v>
                </c:pt>
                <c:pt idx="758">
                  <c:v>0.51</c:v>
                </c:pt>
                <c:pt idx="759">
                  <c:v>0.52</c:v>
                </c:pt>
                <c:pt idx="760">
                  <c:v>0.56000000000000005</c:v>
                </c:pt>
                <c:pt idx="761">
                  <c:v>0.63</c:v>
                </c:pt>
                <c:pt idx="762">
                  <c:v>0.6</c:v>
                </c:pt>
                <c:pt idx="763">
                  <c:v>0.65</c:v>
                </c:pt>
                <c:pt idx="764">
                  <c:v>0.7</c:v>
                </c:pt>
                <c:pt idx="765">
                  <c:v>0.68</c:v>
                </c:pt>
                <c:pt idx="766">
                  <c:v>0.7</c:v>
                </c:pt>
                <c:pt idx="767">
                  <c:v>0.67</c:v>
                </c:pt>
                <c:pt idx="768">
                  <c:v>0.66</c:v>
                </c:pt>
                <c:pt idx="769">
                  <c:v>0.67</c:v>
                </c:pt>
                <c:pt idx="770">
                  <c:v>0.69</c:v>
                </c:pt>
                <c:pt idx="771">
                  <c:v>0.64</c:v>
                </c:pt>
                <c:pt idx="772">
                  <c:v>0.66</c:v>
                </c:pt>
                <c:pt idx="773">
                  <c:v>0.65</c:v>
                </c:pt>
                <c:pt idx="774">
                  <c:v>0.7</c:v>
                </c:pt>
                <c:pt idx="775">
                  <c:v>0.68</c:v>
                </c:pt>
                <c:pt idx="776">
                  <c:v>0.71</c:v>
                </c:pt>
                <c:pt idx="777" formatCode="General">
                  <c:v>#N/A</c:v>
                </c:pt>
                <c:pt idx="778">
                  <c:v>0.76</c:v>
                </c:pt>
                <c:pt idx="779">
                  <c:v>0.74</c:v>
                </c:pt>
                <c:pt idx="780">
                  <c:v>0.75</c:v>
                </c:pt>
                <c:pt idx="781">
                  <c:v>0.73</c:v>
                </c:pt>
                <c:pt idx="782">
                  <c:v>0.73</c:v>
                </c:pt>
                <c:pt idx="783">
                  <c:v>0.78</c:v>
                </c:pt>
                <c:pt idx="784">
                  <c:v>0.77</c:v>
                </c:pt>
                <c:pt idx="785">
                  <c:v>0.83</c:v>
                </c:pt>
                <c:pt idx="786">
                  <c:v>0.88</c:v>
                </c:pt>
                <c:pt idx="787">
                  <c:v>0.87</c:v>
                </c:pt>
                <c:pt idx="788">
                  <c:v>0.92</c:v>
                </c:pt>
                <c:pt idx="789">
                  <c:v>0.9</c:v>
                </c:pt>
                <c:pt idx="790">
                  <c:v>0.92</c:v>
                </c:pt>
                <c:pt idx="791">
                  <c:v>0.91</c:v>
                </c:pt>
                <c:pt idx="792">
                  <c:v>0.99</c:v>
                </c:pt>
                <c:pt idx="793" formatCode="General">
                  <c:v>#N/A</c:v>
                </c:pt>
                <c:pt idx="794">
                  <c:v>1.06</c:v>
                </c:pt>
                <c:pt idx="795">
                  <c:v>1.04</c:v>
                </c:pt>
                <c:pt idx="796">
                  <c:v>1.08</c:v>
                </c:pt>
                <c:pt idx="797">
                  <c:v>1.01</c:v>
                </c:pt>
                <c:pt idx="798">
                  <c:v>0.99</c:v>
                </c:pt>
                <c:pt idx="799">
                  <c:v>1.02</c:v>
                </c:pt>
                <c:pt idx="800">
                  <c:v>1.1299999999999999</c:v>
                </c:pt>
                <c:pt idx="801">
                  <c:v>1.18</c:v>
                </c:pt>
                <c:pt idx="802">
                  <c:v>1.1499999999999999</c:v>
                </c:pt>
                <c:pt idx="803">
                  <c:v>1.18</c:v>
                </c:pt>
                <c:pt idx="804">
                  <c:v>1.18</c:v>
                </c:pt>
                <c:pt idx="805">
                  <c:v>1.1599999999999999</c:v>
                </c:pt>
                <c:pt idx="806">
                  <c:v>1.19</c:v>
                </c:pt>
                <c:pt idx="807">
                  <c:v>1.31</c:v>
                </c:pt>
                <c:pt idx="808">
                  <c:v>1.3</c:v>
                </c:pt>
                <c:pt idx="809">
                  <c:v>1.35</c:v>
                </c:pt>
                <c:pt idx="810">
                  <c:v>1.36</c:v>
                </c:pt>
                <c:pt idx="811">
                  <c:v>1.61</c:v>
                </c:pt>
                <c:pt idx="812">
                  <c:v>1.5</c:v>
                </c:pt>
                <c:pt idx="813">
                  <c:v>1.58</c:v>
                </c:pt>
                <c:pt idx="814">
                  <c:v>1.58</c:v>
                </c:pt>
                <c:pt idx="815">
                  <c:v>1.52</c:v>
                </c:pt>
                <c:pt idx="816">
                  <c:v>1.49</c:v>
                </c:pt>
                <c:pt idx="817">
                  <c:v>1.47</c:v>
                </c:pt>
                <c:pt idx="818" formatCode="General">
                  <c:v>#N/A</c:v>
                </c:pt>
                <c:pt idx="819">
                  <c:v>1.56</c:v>
                </c:pt>
                <c:pt idx="820">
                  <c:v>1.58</c:v>
                </c:pt>
                <c:pt idx="821">
                  <c:v>1.54</c:v>
                </c:pt>
                <c:pt idx="822">
                  <c:v>1.55</c:v>
                </c:pt>
                <c:pt idx="823">
                  <c:v>1.44</c:v>
                </c:pt>
                <c:pt idx="824">
                  <c:v>1.31</c:v>
                </c:pt>
                <c:pt idx="825">
                  <c:v>1.5</c:v>
                </c:pt>
                <c:pt idx="826">
                  <c:v>1.53</c:v>
                </c:pt>
                <c:pt idx="827">
                  <c:v>1.5</c:v>
                </c:pt>
                <c:pt idx="828">
                  <c:v>1.55</c:v>
                </c:pt>
                <c:pt idx="829">
                  <c:v>1.63</c:v>
                </c:pt>
                <c:pt idx="830">
                  <c:v>1.68</c:v>
                </c:pt>
                <c:pt idx="831">
                  <c:v>1.72</c:v>
                </c:pt>
                <c:pt idx="832">
                  <c:v>1.75</c:v>
                </c:pt>
                <c:pt idx="833">
                  <c:v>1.87</c:v>
                </c:pt>
                <c:pt idx="834">
                  <c:v>1.85</c:v>
                </c:pt>
                <c:pt idx="835">
                  <c:v>1.95</c:v>
                </c:pt>
                <c:pt idx="836">
                  <c:v>1.94</c:v>
                </c:pt>
                <c:pt idx="837">
                  <c:v>1.97</c:v>
                </c:pt>
                <c:pt idx="838">
                  <c:v>2.14</c:v>
                </c:pt>
                <c:pt idx="839">
                  <c:v>2.1800000000000002</c:v>
                </c:pt>
                <c:pt idx="840">
                  <c:v>2.13</c:v>
                </c:pt>
                <c:pt idx="841">
                  <c:v>2.13</c:v>
                </c:pt>
                <c:pt idx="842">
                  <c:v>2.2999999999999998</c:v>
                </c:pt>
                <c:pt idx="843">
                  <c:v>2.35</c:v>
                </c:pt>
                <c:pt idx="844">
                  <c:v>2.35</c:v>
                </c:pt>
                <c:pt idx="845">
                  <c:v>2.31</c:v>
                </c:pt>
                <c:pt idx="846">
                  <c:v>2.2799999999999998</c:v>
                </c:pt>
                <c:pt idx="847">
                  <c:v>2.44</c:v>
                </c:pt>
                <c:pt idx="848">
                  <c:v>2.4300000000000002</c:v>
                </c:pt>
                <c:pt idx="849">
                  <c:v>2.5099999999999998</c:v>
                </c:pt>
                <c:pt idx="850">
                  <c:v>2.5</c:v>
                </c:pt>
                <c:pt idx="851">
                  <c:v>2.4700000000000002</c:v>
                </c:pt>
              </c:numCache>
            </c:numRef>
          </c:val>
          <c:smooth val="0"/>
          <c:extLst>
            <c:ext xmlns:c16="http://schemas.microsoft.com/office/drawing/2014/chart" uri="{C3380CC4-5D6E-409C-BE32-E72D297353CC}">
              <c16:uniqueId val="{00000000-F126-49DB-8317-C0B4A4ADD07C}"/>
            </c:ext>
          </c:extLst>
        </c:ser>
        <c:dLbls>
          <c:showLegendKey val="0"/>
          <c:showVal val="0"/>
          <c:showCatName val="0"/>
          <c:showSerName val="0"/>
          <c:showPercent val="0"/>
          <c:showBubbleSize val="0"/>
        </c:dLbls>
        <c:smooth val="0"/>
        <c:axId val="217710784"/>
        <c:axId val="230116272"/>
      </c:lineChart>
      <c:dateAx>
        <c:axId val="217710784"/>
        <c:scaling>
          <c:orientation val="minMax"/>
        </c:scaling>
        <c:delete val="0"/>
        <c:axPos val="b"/>
        <c:numFmt formatCode="yyyy"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0116272"/>
        <c:crosses val="autoZero"/>
        <c:auto val="1"/>
        <c:lblOffset val="100"/>
        <c:baseTimeUnit val="days"/>
        <c:majorUnit val="12"/>
        <c:majorTimeUnit val="months"/>
      </c:dateAx>
      <c:valAx>
        <c:axId val="230116272"/>
        <c:scaling>
          <c:orientation val="minMax"/>
          <c:max val="3"/>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77107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172559114218273E-2"/>
          <c:y val="4.5163307221376826E-2"/>
          <c:w val="0.90013400314059511"/>
          <c:h val="0.88914460954752972"/>
        </c:manualLayout>
      </c:layout>
      <c:barChart>
        <c:barDir val="col"/>
        <c:grouping val="clustered"/>
        <c:varyColors val="0"/>
        <c:ser>
          <c:idx val="3"/>
          <c:order val="3"/>
          <c:tx>
            <c:strRef>
              <c:f>'PCE Inflation'!$E$1</c:f>
              <c:strCache>
                <c:ptCount val="1"/>
                <c:pt idx="0">
                  <c:v>Recession</c:v>
                </c:pt>
              </c:strCache>
            </c:strRef>
          </c:tx>
          <c:spPr>
            <a:solidFill>
              <a:schemeClr val="bg1">
                <a:lumMod val="95000"/>
              </a:schemeClr>
            </a:solidFill>
            <a:ln>
              <a:noFill/>
            </a:ln>
            <a:effectLst/>
          </c:spPr>
          <c:invertIfNegative val="0"/>
          <c:dPt>
            <c:idx val="30"/>
            <c:invertIfNegative val="0"/>
            <c:bubble3D val="0"/>
            <c:spPr>
              <a:solidFill>
                <a:schemeClr val="bg1">
                  <a:lumMod val="95000"/>
                </a:schemeClr>
              </a:solidFill>
              <a:ln>
                <a:noFill/>
              </a:ln>
              <a:effectLst/>
            </c:spPr>
            <c:extLst>
              <c:ext xmlns:c16="http://schemas.microsoft.com/office/drawing/2014/chart" uri="{C3380CC4-5D6E-409C-BE32-E72D297353CC}">
                <c16:uniqueId val="{00000000-0602-4EEB-804A-D4804D15493A}"/>
              </c:ext>
            </c:extLst>
          </c:dPt>
          <c:val>
            <c:numRef>
              <c:f>'PCE Inflation'!$E$2:$E$519</c:f>
              <c:numCache>
                <c:formatCode>0</c:formatCode>
                <c:ptCount val="518"/>
                <c:pt idx="0">
                  <c:v>#N/A</c:v>
                </c:pt>
                <c:pt idx="1">
                  <c:v>#N/A</c:v>
                </c:pt>
                <c:pt idx="2">
                  <c:v>#N/A</c:v>
                </c:pt>
                <c:pt idx="3">
                  <c:v>#N/A</c:v>
                </c:pt>
                <c:pt idx="4">
                  <c:v>#N/A</c:v>
                </c:pt>
                <c:pt idx="5">
                  <c:v>#N/A</c:v>
                </c:pt>
                <c:pt idx="6">
                  <c:v>#N/A</c:v>
                </c:pt>
                <c:pt idx="7">
                  <c:v>#N/A</c:v>
                </c:pt>
                <c:pt idx="8">
                  <c:v>#N/A</c:v>
                </c:pt>
                <c:pt idx="9">
                  <c:v>#N/A</c:v>
                </c:pt>
                <c:pt idx="10">
                  <c:v>#N/A</c:v>
                </c:pt>
                <c:pt idx="11">
                  <c:v>#N/A</c:v>
                </c:pt>
                <c:pt idx="12">
                  <c:v>12.5</c:v>
                </c:pt>
                <c:pt idx="13">
                  <c:v>12.5</c:v>
                </c:pt>
                <c:pt idx="14">
                  <c:v>12.5</c:v>
                </c:pt>
                <c:pt idx="15">
                  <c:v>12.5</c:v>
                </c:pt>
                <c:pt idx="16">
                  <c:v>12.5</c:v>
                </c:pt>
                <c:pt idx="17">
                  <c:v>12.5</c:v>
                </c:pt>
                <c:pt idx="18">
                  <c:v>12.5</c:v>
                </c:pt>
                <c:pt idx="19">
                  <c:v>#N/A</c:v>
                </c:pt>
                <c:pt idx="20">
                  <c:v>#N/A</c:v>
                </c:pt>
                <c:pt idx="21">
                  <c:v>#N/A</c:v>
                </c:pt>
                <c:pt idx="22">
                  <c:v>#N/A</c:v>
                </c:pt>
                <c:pt idx="23">
                  <c:v>#N/A</c:v>
                </c:pt>
                <c:pt idx="24">
                  <c:v>#N/A</c:v>
                </c:pt>
                <c:pt idx="25">
                  <c:v>#N/A</c:v>
                </c:pt>
                <c:pt idx="26">
                  <c:v>#N/A</c:v>
                </c:pt>
                <c:pt idx="27">
                  <c:v>#N/A</c:v>
                </c:pt>
                <c:pt idx="28">
                  <c:v>#N/A</c:v>
                </c:pt>
                <c:pt idx="29">
                  <c:v>#N/A</c:v>
                </c:pt>
                <c:pt idx="30">
                  <c:v>12.5</c:v>
                </c:pt>
                <c:pt idx="31">
                  <c:v>12.5</c:v>
                </c:pt>
                <c:pt idx="32">
                  <c:v>12.5</c:v>
                </c:pt>
                <c:pt idx="33">
                  <c:v>12.5</c:v>
                </c:pt>
                <c:pt idx="34">
                  <c:v>12.5</c:v>
                </c:pt>
                <c:pt idx="35">
                  <c:v>12.5</c:v>
                </c:pt>
                <c:pt idx="36">
                  <c:v>12.5</c:v>
                </c:pt>
                <c:pt idx="37">
                  <c:v>12.5</c:v>
                </c:pt>
                <c:pt idx="38">
                  <c:v>12.5</c:v>
                </c:pt>
                <c:pt idx="39">
                  <c:v>12.5</c:v>
                </c:pt>
                <c:pt idx="40">
                  <c:v>12.5</c:v>
                </c:pt>
                <c:pt idx="41">
                  <c:v>12.5</c:v>
                </c:pt>
                <c:pt idx="42">
                  <c:v>12.5</c:v>
                </c:pt>
                <c:pt idx="43">
                  <c:v>12.5</c:v>
                </c:pt>
                <c:pt idx="44">
                  <c:v>12.5</c:v>
                </c:pt>
                <c:pt idx="45">
                  <c:v>12.5</c:v>
                </c:pt>
                <c:pt idx="46">
                  <c:v>12.5</c:v>
                </c:pt>
                <c:pt idx="47">
                  <c:v>#N/A</c:v>
                </c:pt>
                <c:pt idx="48">
                  <c:v>#N/A</c:v>
                </c:pt>
                <c:pt idx="49">
                  <c:v>#N/A</c:v>
                </c:pt>
                <c:pt idx="50">
                  <c:v>#N/A</c:v>
                </c:pt>
                <c:pt idx="51">
                  <c:v>#N/A</c:v>
                </c:pt>
                <c:pt idx="52">
                  <c:v>#N/A</c:v>
                </c:pt>
                <c:pt idx="53">
                  <c:v>#N/A</c:v>
                </c:pt>
                <c:pt idx="54">
                  <c:v>#N/A</c:v>
                </c:pt>
                <c:pt idx="55">
                  <c:v>#N/A</c:v>
                </c:pt>
                <c:pt idx="56">
                  <c:v>#N/A</c:v>
                </c:pt>
                <c:pt idx="57">
                  <c:v>#N/A</c:v>
                </c:pt>
                <c:pt idx="58">
                  <c:v>#N/A</c:v>
                </c:pt>
                <c:pt idx="59">
                  <c:v>#N/A</c:v>
                </c:pt>
                <c:pt idx="60">
                  <c:v>#N/A</c:v>
                </c:pt>
                <c:pt idx="61">
                  <c:v>#N/A</c:v>
                </c:pt>
                <c:pt idx="62">
                  <c:v>#N/A</c:v>
                </c:pt>
                <c:pt idx="63">
                  <c:v>#N/A</c:v>
                </c:pt>
                <c:pt idx="64">
                  <c:v>#N/A</c:v>
                </c:pt>
                <c:pt idx="65">
                  <c:v>#N/A</c:v>
                </c:pt>
                <c:pt idx="66">
                  <c:v>#N/A</c:v>
                </c:pt>
                <c:pt idx="67">
                  <c:v>#N/A</c:v>
                </c:pt>
                <c:pt idx="68">
                  <c:v>#N/A</c:v>
                </c:pt>
                <c:pt idx="69">
                  <c:v>#N/A</c:v>
                </c:pt>
                <c:pt idx="70">
                  <c:v>#N/A</c:v>
                </c:pt>
                <c:pt idx="71">
                  <c:v>#N/A</c:v>
                </c:pt>
                <c:pt idx="72">
                  <c:v>#N/A</c:v>
                </c:pt>
                <c:pt idx="73">
                  <c:v>#N/A</c:v>
                </c:pt>
                <c:pt idx="74">
                  <c:v>#N/A</c:v>
                </c:pt>
                <c:pt idx="75">
                  <c:v>#N/A</c:v>
                </c:pt>
                <c:pt idx="76">
                  <c:v>#N/A</c:v>
                </c:pt>
                <c:pt idx="77">
                  <c:v>#N/A</c:v>
                </c:pt>
                <c:pt idx="78">
                  <c:v>#N/A</c:v>
                </c:pt>
                <c:pt idx="79">
                  <c:v>#N/A</c:v>
                </c:pt>
                <c:pt idx="80">
                  <c:v>#N/A</c:v>
                </c:pt>
                <c:pt idx="81">
                  <c:v>#N/A</c:v>
                </c:pt>
                <c:pt idx="82">
                  <c:v>#N/A</c:v>
                </c:pt>
                <c:pt idx="83">
                  <c:v>#N/A</c:v>
                </c:pt>
                <c:pt idx="84">
                  <c:v>#N/A</c:v>
                </c:pt>
                <c:pt idx="85">
                  <c:v>#N/A</c:v>
                </c:pt>
                <c:pt idx="86">
                  <c:v>#N/A</c:v>
                </c:pt>
                <c:pt idx="87">
                  <c:v>#N/A</c:v>
                </c:pt>
                <c:pt idx="88">
                  <c:v>#N/A</c:v>
                </c:pt>
                <c:pt idx="89">
                  <c:v>#N/A</c:v>
                </c:pt>
                <c:pt idx="90">
                  <c:v>#N/A</c:v>
                </c:pt>
                <c:pt idx="91">
                  <c:v>#N/A</c:v>
                </c:pt>
                <c:pt idx="92">
                  <c:v>#N/A</c:v>
                </c:pt>
                <c:pt idx="93">
                  <c:v>#N/A</c:v>
                </c:pt>
                <c:pt idx="94">
                  <c:v>#N/A</c:v>
                </c:pt>
                <c:pt idx="95">
                  <c:v>#N/A</c:v>
                </c:pt>
                <c:pt idx="96">
                  <c:v>#N/A</c:v>
                </c:pt>
                <c:pt idx="97">
                  <c:v>#N/A</c:v>
                </c:pt>
                <c:pt idx="98">
                  <c:v>#N/A</c:v>
                </c:pt>
                <c:pt idx="99">
                  <c:v>#N/A</c:v>
                </c:pt>
                <c:pt idx="100">
                  <c:v>#N/A</c:v>
                </c:pt>
                <c:pt idx="101">
                  <c:v>#N/A</c:v>
                </c:pt>
                <c:pt idx="102">
                  <c:v>#N/A</c:v>
                </c:pt>
                <c:pt idx="103">
                  <c:v>#N/A</c:v>
                </c:pt>
                <c:pt idx="104">
                  <c:v>#N/A</c:v>
                </c:pt>
                <c:pt idx="105">
                  <c:v>#N/A</c:v>
                </c:pt>
                <c:pt idx="106">
                  <c:v>#N/A</c:v>
                </c:pt>
                <c:pt idx="107">
                  <c:v>#N/A</c:v>
                </c:pt>
                <c:pt idx="108">
                  <c:v>#N/A</c:v>
                </c:pt>
                <c:pt idx="109">
                  <c:v>#N/A</c:v>
                </c:pt>
                <c:pt idx="110">
                  <c:v>#N/A</c:v>
                </c:pt>
                <c:pt idx="111">
                  <c:v>#N/A</c:v>
                </c:pt>
                <c:pt idx="112">
                  <c:v>#N/A</c:v>
                </c:pt>
                <c:pt idx="113">
                  <c:v>#N/A</c:v>
                </c:pt>
                <c:pt idx="114">
                  <c:v>#N/A</c:v>
                </c:pt>
                <c:pt idx="115">
                  <c:v>#N/A</c:v>
                </c:pt>
                <c:pt idx="116">
                  <c:v>#N/A</c:v>
                </c:pt>
                <c:pt idx="117">
                  <c:v>#N/A</c:v>
                </c:pt>
                <c:pt idx="118">
                  <c:v>#N/A</c:v>
                </c:pt>
                <c:pt idx="119">
                  <c:v>#N/A</c:v>
                </c:pt>
                <c:pt idx="120">
                  <c:v>#N/A</c:v>
                </c:pt>
                <c:pt idx="121">
                  <c:v>#N/A</c:v>
                </c:pt>
                <c:pt idx="122">
                  <c:v>#N/A</c:v>
                </c:pt>
                <c:pt idx="123">
                  <c:v>#N/A</c:v>
                </c:pt>
                <c:pt idx="124">
                  <c:v>#N/A</c:v>
                </c:pt>
                <c:pt idx="125">
                  <c:v>#N/A</c:v>
                </c:pt>
                <c:pt idx="126">
                  <c:v>#N/A</c:v>
                </c:pt>
                <c:pt idx="127">
                  <c:v>#N/A</c:v>
                </c:pt>
                <c:pt idx="128">
                  <c:v>#N/A</c:v>
                </c:pt>
                <c:pt idx="129">
                  <c:v>#N/A</c:v>
                </c:pt>
                <c:pt idx="130">
                  <c:v>#N/A</c:v>
                </c:pt>
                <c:pt idx="131">
                  <c:v>#N/A</c:v>
                </c:pt>
                <c:pt idx="132">
                  <c:v>#N/A</c:v>
                </c:pt>
                <c:pt idx="133">
                  <c:v>#N/A</c:v>
                </c:pt>
                <c:pt idx="134">
                  <c:v>#N/A</c:v>
                </c:pt>
                <c:pt idx="135">
                  <c:v>#N/A</c:v>
                </c:pt>
                <c:pt idx="136">
                  <c:v>#N/A</c:v>
                </c:pt>
                <c:pt idx="137">
                  <c:v>#N/A</c:v>
                </c:pt>
                <c:pt idx="138">
                  <c:v>12.5</c:v>
                </c:pt>
                <c:pt idx="139">
                  <c:v>12.5</c:v>
                </c:pt>
                <c:pt idx="140">
                  <c:v>12.5</c:v>
                </c:pt>
                <c:pt idx="141">
                  <c:v>12.5</c:v>
                </c:pt>
                <c:pt idx="142">
                  <c:v>12.5</c:v>
                </c:pt>
                <c:pt idx="143">
                  <c:v>12.5</c:v>
                </c:pt>
                <c:pt idx="144">
                  <c:v>12.5</c:v>
                </c:pt>
                <c:pt idx="145">
                  <c:v>12.5</c:v>
                </c:pt>
                <c:pt idx="146">
                  <c:v>12.5</c:v>
                </c:pt>
                <c:pt idx="147">
                  <c:v>#N/A</c:v>
                </c:pt>
                <c:pt idx="148">
                  <c:v>#N/A</c:v>
                </c:pt>
                <c:pt idx="149">
                  <c:v>#N/A</c:v>
                </c:pt>
                <c:pt idx="150">
                  <c:v>#N/A</c:v>
                </c:pt>
                <c:pt idx="151">
                  <c:v>#N/A</c:v>
                </c:pt>
                <c:pt idx="152">
                  <c:v>#N/A</c:v>
                </c:pt>
                <c:pt idx="153">
                  <c:v>#N/A</c:v>
                </c:pt>
                <c:pt idx="154">
                  <c:v>#N/A</c:v>
                </c:pt>
                <c:pt idx="155">
                  <c:v>#N/A</c:v>
                </c:pt>
                <c:pt idx="156">
                  <c:v>#N/A</c:v>
                </c:pt>
                <c:pt idx="157">
                  <c:v>#N/A</c:v>
                </c:pt>
                <c:pt idx="158">
                  <c:v>#N/A</c:v>
                </c:pt>
                <c:pt idx="159">
                  <c:v>#N/A</c:v>
                </c:pt>
                <c:pt idx="160">
                  <c:v>#N/A</c:v>
                </c:pt>
                <c:pt idx="161">
                  <c:v>#N/A</c:v>
                </c:pt>
                <c:pt idx="162">
                  <c:v>#N/A</c:v>
                </c:pt>
                <c:pt idx="163">
                  <c:v>#N/A</c:v>
                </c:pt>
                <c:pt idx="164">
                  <c:v>#N/A</c:v>
                </c:pt>
                <c:pt idx="165">
                  <c:v>#N/A</c:v>
                </c:pt>
                <c:pt idx="166">
                  <c:v>#N/A</c:v>
                </c:pt>
                <c:pt idx="167">
                  <c:v>#N/A</c:v>
                </c:pt>
                <c:pt idx="168">
                  <c:v>#N/A</c:v>
                </c:pt>
                <c:pt idx="169">
                  <c:v>#N/A</c:v>
                </c:pt>
                <c:pt idx="170">
                  <c:v>#N/A</c:v>
                </c:pt>
                <c:pt idx="171">
                  <c:v>#N/A</c:v>
                </c:pt>
                <c:pt idx="172">
                  <c:v>#N/A</c:v>
                </c:pt>
                <c:pt idx="173">
                  <c:v>#N/A</c:v>
                </c:pt>
                <c:pt idx="174">
                  <c:v>#N/A</c:v>
                </c:pt>
                <c:pt idx="175">
                  <c:v>#N/A</c:v>
                </c:pt>
                <c:pt idx="176">
                  <c:v>#N/A</c:v>
                </c:pt>
                <c:pt idx="177">
                  <c:v>#N/A</c:v>
                </c:pt>
                <c:pt idx="178">
                  <c:v>#N/A</c:v>
                </c:pt>
                <c:pt idx="179">
                  <c:v>#N/A</c:v>
                </c:pt>
                <c:pt idx="180">
                  <c:v>#N/A</c:v>
                </c:pt>
                <c:pt idx="181">
                  <c:v>#N/A</c:v>
                </c:pt>
                <c:pt idx="182">
                  <c:v>#N/A</c:v>
                </c:pt>
                <c:pt idx="183">
                  <c:v>#N/A</c:v>
                </c:pt>
                <c:pt idx="184">
                  <c:v>#N/A</c:v>
                </c:pt>
                <c:pt idx="185">
                  <c:v>#N/A</c:v>
                </c:pt>
                <c:pt idx="186">
                  <c:v>#N/A</c:v>
                </c:pt>
                <c:pt idx="187">
                  <c:v>#N/A</c:v>
                </c:pt>
                <c:pt idx="188">
                  <c:v>#N/A</c:v>
                </c:pt>
                <c:pt idx="189">
                  <c:v>#N/A</c:v>
                </c:pt>
                <c:pt idx="190">
                  <c:v>#N/A</c:v>
                </c:pt>
                <c:pt idx="191">
                  <c:v>#N/A</c:v>
                </c:pt>
                <c:pt idx="192">
                  <c:v>#N/A</c:v>
                </c:pt>
                <c:pt idx="193">
                  <c:v>#N/A</c:v>
                </c:pt>
                <c:pt idx="194">
                  <c:v>#N/A</c:v>
                </c:pt>
                <c:pt idx="195">
                  <c:v>#N/A</c:v>
                </c:pt>
                <c:pt idx="196">
                  <c:v>#N/A</c:v>
                </c:pt>
                <c:pt idx="197">
                  <c:v>#N/A</c:v>
                </c:pt>
                <c:pt idx="198">
                  <c:v>#N/A</c:v>
                </c:pt>
                <c:pt idx="199">
                  <c:v>#N/A</c:v>
                </c:pt>
                <c:pt idx="200">
                  <c:v>#N/A</c:v>
                </c:pt>
                <c:pt idx="201">
                  <c:v>#N/A</c:v>
                </c:pt>
                <c:pt idx="202">
                  <c:v>#N/A</c:v>
                </c:pt>
                <c:pt idx="203">
                  <c:v>#N/A</c:v>
                </c:pt>
                <c:pt idx="204">
                  <c:v>#N/A</c:v>
                </c:pt>
                <c:pt idx="205">
                  <c:v>#N/A</c:v>
                </c:pt>
                <c:pt idx="206">
                  <c:v>#N/A</c:v>
                </c:pt>
                <c:pt idx="207">
                  <c:v>#N/A</c:v>
                </c:pt>
                <c:pt idx="208">
                  <c:v>#N/A</c:v>
                </c:pt>
                <c:pt idx="209">
                  <c:v>#N/A</c:v>
                </c:pt>
                <c:pt idx="210">
                  <c:v>#N/A</c:v>
                </c:pt>
                <c:pt idx="211">
                  <c:v>#N/A</c:v>
                </c:pt>
                <c:pt idx="212">
                  <c:v>#N/A</c:v>
                </c:pt>
                <c:pt idx="213">
                  <c:v>#N/A</c:v>
                </c:pt>
                <c:pt idx="214">
                  <c:v>#N/A</c:v>
                </c:pt>
                <c:pt idx="215">
                  <c:v>#N/A</c:v>
                </c:pt>
                <c:pt idx="216">
                  <c:v>#N/A</c:v>
                </c:pt>
                <c:pt idx="217">
                  <c:v>#N/A</c:v>
                </c:pt>
                <c:pt idx="218">
                  <c:v>#N/A</c:v>
                </c:pt>
                <c:pt idx="219">
                  <c:v>#N/A</c:v>
                </c:pt>
                <c:pt idx="220">
                  <c:v>#N/A</c:v>
                </c:pt>
                <c:pt idx="221">
                  <c:v>#N/A</c:v>
                </c:pt>
                <c:pt idx="222">
                  <c:v>#N/A</c:v>
                </c:pt>
                <c:pt idx="223">
                  <c:v>#N/A</c:v>
                </c:pt>
                <c:pt idx="224">
                  <c:v>#N/A</c:v>
                </c:pt>
                <c:pt idx="225">
                  <c:v>#N/A</c:v>
                </c:pt>
                <c:pt idx="226">
                  <c:v>#N/A</c:v>
                </c:pt>
                <c:pt idx="227">
                  <c:v>#N/A</c:v>
                </c:pt>
                <c:pt idx="228">
                  <c:v>#N/A</c:v>
                </c:pt>
                <c:pt idx="229">
                  <c:v>#N/A</c:v>
                </c:pt>
                <c:pt idx="230">
                  <c:v>#N/A</c:v>
                </c:pt>
                <c:pt idx="231">
                  <c:v>#N/A</c:v>
                </c:pt>
                <c:pt idx="232">
                  <c:v>#N/A</c:v>
                </c:pt>
                <c:pt idx="233">
                  <c:v>#N/A</c:v>
                </c:pt>
                <c:pt idx="234">
                  <c:v>#N/A</c:v>
                </c:pt>
                <c:pt idx="235">
                  <c:v>#N/A</c:v>
                </c:pt>
                <c:pt idx="236">
                  <c:v>#N/A</c:v>
                </c:pt>
                <c:pt idx="237">
                  <c:v>#N/A</c:v>
                </c:pt>
                <c:pt idx="238">
                  <c:v>#N/A</c:v>
                </c:pt>
                <c:pt idx="239">
                  <c:v>#N/A</c:v>
                </c:pt>
                <c:pt idx="240">
                  <c:v>#N/A</c:v>
                </c:pt>
                <c:pt idx="241">
                  <c:v>#N/A</c:v>
                </c:pt>
                <c:pt idx="242">
                  <c:v>#N/A</c:v>
                </c:pt>
                <c:pt idx="243">
                  <c:v>#N/A</c:v>
                </c:pt>
                <c:pt idx="244">
                  <c:v>#N/A</c:v>
                </c:pt>
                <c:pt idx="245">
                  <c:v>#N/A</c:v>
                </c:pt>
                <c:pt idx="246">
                  <c:v>#N/A</c:v>
                </c:pt>
                <c:pt idx="247">
                  <c:v>#N/A</c:v>
                </c:pt>
                <c:pt idx="248">
                  <c:v>#N/A</c:v>
                </c:pt>
                <c:pt idx="249">
                  <c:v>#N/A</c:v>
                </c:pt>
                <c:pt idx="250">
                  <c:v>#N/A</c:v>
                </c:pt>
                <c:pt idx="251">
                  <c:v>#N/A</c:v>
                </c:pt>
                <c:pt idx="252">
                  <c:v>#N/A</c:v>
                </c:pt>
                <c:pt idx="253">
                  <c:v>#N/A</c:v>
                </c:pt>
                <c:pt idx="254">
                  <c:v>#N/A</c:v>
                </c:pt>
                <c:pt idx="255">
                  <c:v>#N/A</c:v>
                </c:pt>
                <c:pt idx="256">
                  <c:v>#N/A</c:v>
                </c:pt>
                <c:pt idx="257">
                  <c:v>#N/A</c:v>
                </c:pt>
                <c:pt idx="258">
                  <c:v>#N/A</c:v>
                </c:pt>
                <c:pt idx="259">
                  <c:v>#N/A</c:v>
                </c:pt>
                <c:pt idx="260">
                  <c:v>#N/A</c:v>
                </c:pt>
                <c:pt idx="261">
                  <c:v>#N/A</c:v>
                </c:pt>
                <c:pt idx="262">
                  <c:v>#N/A</c:v>
                </c:pt>
                <c:pt idx="263">
                  <c:v>#N/A</c:v>
                </c:pt>
                <c:pt idx="264">
                  <c:v>#N/A</c:v>
                </c:pt>
                <c:pt idx="265">
                  <c:v>#N/A</c:v>
                </c:pt>
                <c:pt idx="266">
                  <c:v>12.5</c:v>
                </c:pt>
                <c:pt idx="267">
                  <c:v>12.5</c:v>
                </c:pt>
                <c:pt idx="268">
                  <c:v>12.5</c:v>
                </c:pt>
                <c:pt idx="269">
                  <c:v>12.5</c:v>
                </c:pt>
                <c:pt idx="270">
                  <c:v>12.5</c:v>
                </c:pt>
                <c:pt idx="271">
                  <c:v>12.5</c:v>
                </c:pt>
                <c:pt idx="272">
                  <c:v>12.5</c:v>
                </c:pt>
                <c:pt idx="273">
                  <c:v>12.5</c:v>
                </c:pt>
                <c:pt idx="274">
                  <c:v>12.5</c:v>
                </c:pt>
                <c:pt idx="275">
                  <c:v>#N/A</c:v>
                </c:pt>
                <c:pt idx="276">
                  <c:v>#N/A</c:v>
                </c:pt>
                <c:pt idx="277">
                  <c:v>#N/A</c:v>
                </c:pt>
                <c:pt idx="278">
                  <c:v>#N/A</c:v>
                </c:pt>
                <c:pt idx="279">
                  <c:v>#N/A</c:v>
                </c:pt>
                <c:pt idx="280">
                  <c:v>#N/A</c:v>
                </c:pt>
                <c:pt idx="281">
                  <c:v>#N/A</c:v>
                </c:pt>
                <c:pt idx="282">
                  <c:v>#N/A</c:v>
                </c:pt>
                <c:pt idx="283">
                  <c:v>#N/A</c:v>
                </c:pt>
                <c:pt idx="284">
                  <c:v>#N/A</c:v>
                </c:pt>
                <c:pt idx="285">
                  <c:v>#N/A</c:v>
                </c:pt>
                <c:pt idx="286">
                  <c:v>#N/A</c:v>
                </c:pt>
                <c:pt idx="287">
                  <c:v>#N/A</c:v>
                </c:pt>
                <c:pt idx="288">
                  <c:v>#N/A</c:v>
                </c:pt>
                <c:pt idx="289">
                  <c:v>#N/A</c:v>
                </c:pt>
                <c:pt idx="290">
                  <c:v>#N/A</c:v>
                </c:pt>
                <c:pt idx="291">
                  <c:v>#N/A</c:v>
                </c:pt>
                <c:pt idx="292">
                  <c:v>#N/A</c:v>
                </c:pt>
                <c:pt idx="293">
                  <c:v>#N/A</c:v>
                </c:pt>
                <c:pt idx="294">
                  <c:v>#N/A</c:v>
                </c:pt>
                <c:pt idx="295">
                  <c:v>#N/A</c:v>
                </c:pt>
                <c:pt idx="296">
                  <c:v>#N/A</c:v>
                </c:pt>
                <c:pt idx="297">
                  <c:v>#N/A</c:v>
                </c:pt>
                <c:pt idx="298">
                  <c:v>#N/A</c:v>
                </c:pt>
                <c:pt idx="299">
                  <c:v>#N/A</c:v>
                </c:pt>
                <c:pt idx="300">
                  <c:v>#N/A</c:v>
                </c:pt>
                <c:pt idx="301">
                  <c:v>#N/A</c:v>
                </c:pt>
                <c:pt idx="302">
                  <c:v>#N/A</c:v>
                </c:pt>
                <c:pt idx="303">
                  <c:v>#N/A</c:v>
                </c:pt>
                <c:pt idx="304">
                  <c:v>#N/A</c:v>
                </c:pt>
                <c:pt idx="305">
                  <c:v>#N/A</c:v>
                </c:pt>
                <c:pt idx="306">
                  <c:v>#N/A</c:v>
                </c:pt>
                <c:pt idx="307">
                  <c:v>#N/A</c:v>
                </c:pt>
                <c:pt idx="308">
                  <c:v>#N/A</c:v>
                </c:pt>
                <c:pt idx="309">
                  <c:v>#N/A</c:v>
                </c:pt>
                <c:pt idx="310">
                  <c:v>#N/A</c:v>
                </c:pt>
                <c:pt idx="311">
                  <c:v>#N/A</c:v>
                </c:pt>
                <c:pt idx="312">
                  <c:v>#N/A</c:v>
                </c:pt>
                <c:pt idx="313">
                  <c:v>#N/A</c:v>
                </c:pt>
                <c:pt idx="314">
                  <c:v>#N/A</c:v>
                </c:pt>
                <c:pt idx="315">
                  <c:v>#N/A</c:v>
                </c:pt>
                <c:pt idx="316">
                  <c:v>#N/A</c:v>
                </c:pt>
                <c:pt idx="317">
                  <c:v>#N/A</c:v>
                </c:pt>
                <c:pt idx="318">
                  <c:v>#N/A</c:v>
                </c:pt>
                <c:pt idx="319">
                  <c:v>#N/A</c:v>
                </c:pt>
                <c:pt idx="320">
                  <c:v>#N/A</c:v>
                </c:pt>
                <c:pt idx="321">
                  <c:v>#N/A</c:v>
                </c:pt>
                <c:pt idx="322">
                  <c:v>#N/A</c:v>
                </c:pt>
                <c:pt idx="323">
                  <c:v>#N/A</c:v>
                </c:pt>
                <c:pt idx="324">
                  <c:v>#N/A</c:v>
                </c:pt>
                <c:pt idx="325">
                  <c:v>#N/A</c:v>
                </c:pt>
                <c:pt idx="326">
                  <c:v>#N/A</c:v>
                </c:pt>
                <c:pt idx="327">
                  <c:v>#N/A</c:v>
                </c:pt>
                <c:pt idx="328">
                  <c:v>#N/A</c:v>
                </c:pt>
                <c:pt idx="329">
                  <c:v>#N/A</c:v>
                </c:pt>
                <c:pt idx="330">
                  <c:v>#N/A</c:v>
                </c:pt>
                <c:pt idx="331">
                  <c:v>#N/A</c:v>
                </c:pt>
                <c:pt idx="332">
                  <c:v>#N/A</c:v>
                </c:pt>
                <c:pt idx="333">
                  <c:v>#N/A</c:v>
                </c:pt>
                <c:pt idx="334">
                  <c:v>#N/A</c:v>
                </c:pt>
                <c:pt idx="335">
                  <c:v>#N/A</c:v>
                </c:pt>
                <c:pt idx="336">
                  <c:v>#N/A</c:v>
                </c:pt>
                <c:pt idx="337">
                  <c:v>#N/A</c:v>
                </c:pt>
                <c:pt idx="338">
                  <c:v>#N/A</c:v>
                </c:pt>
                <c:pt idx="339">
                  <c:v>#N/A</c:v>
                </c:pt>
                <c:pt idx="340">
                  <c:v>#N/A</c:v>
                </c:pt>
                <c:pt idx="341">
                  <c:v>#N/A</c:v>
                </c:pt>
                <c:pt idx="342">
                  <c:v>#N/A</c:v>
                </c:pt>
                <c:pt idx="343">
                  <c:v>#N/A</c:v>
                </c:pt>
                <c:pt idx="344">
                  <c:v>#N/A</c:v>
                </c:pt>
                <c:pt idx="345">
                  <c:v>#N/A</c:v>
                </c:pt>
                <c:pt idx="346">
                  <c:v>#N/A</c:v>
                </c:pt>
                <c:pt idx="347">
                  <c:v>12.5</c:v>
                </c:pt>
                <c:pt idx="348">
                  <c:v>12.5</c:v>
                </c:pt>
                <c:pt idx="349">
                  <c:v>12.5</c:v>
                </c:pt>
                <c:pt idx="350">
                  <c:v>12.5</c:v>
                </c:pt>
                <c:pt idx="351">
                  <c:v>12.5</c:v>
                </c:pt>
                <c:pt idx="352">
                  <c:v>12.5</c:v>
                </c:pt>
                <c:pt idx="353">
                  <c:v>12.5</c:v>
                </c:pt>
                <c:pt idx="354">
                  <c:v>12.5</c:v>
                </c:pt>
                <c:pt idx="355">
                  <c:v>12.5</c:v>
                </c:pt>
                <c:pt idx="356">
                  <c:v>12.5</c:v>
                </c:pt>
                <c:pt idx="357">
                  <c:v>12.5</c:v>
                </c:pt>
                <c:pt idx="358">
                  <c:v>12.5</c:v>
                </c:pt>
                <c:pt idx="359">
                  <c:v>12.5</c:v>
                </c:pt>
                <c:pt idx="360">
                  <c:v>12.5</c:v>
                </c:pt>
                <c:pt idx="361">
                  <c:v>12.5</c:v>
                </c:pt>
                <c:pt idx="362">
                  <c:v>12.5</c:v>
                </c:pt>
                <c:pt idx="363">
                  <c:v>12.5</c:v>
                </c:pt>
                <c:pt idx="364">
                  <c:v>12.5</c:v>
                </c:pt>
                <c:pt idx="365">
                  <c:v>12.5</c:v>
                </c:pt>
                <c:pt idx="366">
                  <c:v>#N/A</c:v>
                </c:pt>
                <c:pt idx="367">
                  <c:v>#N/A</c:v>
                </c:pt>
                <c:pt idx="368">
                  <c:v>#N/A</c:v>
                </c:pt>
                <c:pt idx="369">
                  <c:v>#N/A</c:v>
                </c:pt>
                <c:pt idx="370">
                  <c:v>#N/A</c:v>
                </c:pt>
                <c:pt idx="371">
                  <c:v>#N/A</c:v>
                </c:pt>
                <c:pt idx="372">
                  <c:v>#N/A</c:v>
                </c:pt>
                <c:pt idx="373">
                  <c:v>#N/A</c:v>
                </c:pt>
                <c:pt idx="374">
                  <c:v>#N/A</c:v>
                </c:pt>
                <c:pt idx="375">
                  <c:v>#N/A</c:v>
                </c:pt>
                <c:pt idx="376">
                  <c:v>#N/A</c:v>
                </c:pt>
                <c:pt idx="377">
                  <c:v>#N/A</c:v>
                </c:pt>
                <c:pt idx="378">
                  <c:v>#N/A</c:v>
                </c:pt>
                <c:pt idx="379">
                  <c:v>#N/A</c:v>
                </c:pt>
                <c:pt idx="380">
                  <c:v>#N/A</c:v>
                </c:pt>
                <c:pt idx="381">
                  <c:v>#N/A</c:v>
                </c:pt>
                <c:pt idx="382">
                  <c:v>#N/A</c:v>
                </c:pt>
                <c:pt idx="383">
                  <c:v>#N/A</c:v>
                </c:pt>
                <c:pt idx="384">
                  <c:v>#N/A</c:v>
                </c:pt>
                <c:pt idx="385">
                  <c:v>#N/A</c:v>
                </c:pt>
                <c:pt idx="386">
                  <c:v>#N/A</c:v>
                </c:pt>
                <c:pt idx="387">
                  <c:v>#N/A</c:v>
                </c:pt>
                <c:pt idx="388">
                  <c:v>#N/A</c:v>
                </c:pt>
                <c:pt idx="389">
                  <c:v>#N/A</c:v>
                </c:pt>
                <c:pt idx="390">
                  <c:v>#N/A</c:v>
                </c:pt>
                <c:pt idx="391">
                  <c:v>#N/A</c:v>
                </c:pt>
                <c:pt idx="392">
                  <c:v>#N/A</c:v>
                </c:pt>
                <c:pt idx="393">
                  <c:v>#N/A</c:v>
                </c:pt>
                <c:pt idx="394">
                  <c:v>#N/A</c:v>
                </c:pt>
                <c:pt idx="395">
                  <c:v>#N/A</c:v>
                </c:pt>
                <c:pt idx="396">
                  <c:v>#N/A</c:v>
                </c:pt>
                <c:pt idx="397">
                  <c:v>#N/A</c:v>
                </c:pt>
                <c:pt idx="398">
                  <c:v>#N/A</c:v>
                </c:pt>
                <c:pt idx="399">
                  <c:v>#N/A</c:v>
                </c:pt>
                <c:pt idx="400">
                  <c:v>#N/A</c:v>
                </c:pt>
                <c:pt idx="401">
                  <c:v>#N/A</c:v>
                </c:pt>
                <c:pt idx="402">
                  <c:v>#N/A</c:v>
                </c:pt>
                <c:pt idx="403">
                  <c:v>#N/A</c:v>
                </c:pt>
                <c:pt idx="404">
                  <c:v>#N/A</c:v>
                </c:pt>
                <c:pt idx="405">
                  <c:v>#N/A</c:v>
                </c:pt>
                <c:pt idx="406">
                  <c:v>#N/A</c:v>
                </c:pt>
                <c:pt idx="407">
                  <c:v>#N/A</c:v>
                </c:pt>
                <c:pt idx="408">
                  <c:v>#N/A</c:v>
                </c:pt>
                <c:pt idx="409">
                  <c:v>#N/A</c:v>
                </c:pt>
                <c:pt idx="410">
                  <c:v>#N/A</c:v>
                </c:pt>
                <c:pt idx="411">
                  <c:v>#N/A</c:v>
                </c:pt>
                <c:pt idx="412">
                  <c:v>#N/A</c:v>
                </c:pt>
                <c:pt idx="413">
                  <c:v>#N/A</c:v>
                </c:pt>
                <c:pt idx="414">
                  <c:v>#N/A</c:v>
                </c:pt>
                <c:pt idx="415">
                  <c:v>#N/A</c:v>
                </c:pt>
                <c:pt idx="416">
                  <c:v>#N/A</c:v>
                </c:pt>
                <c:pt idx="417">
                  <c:v>#N/A</c:v>
                </c:pt>
                <c:pt idx="418">
                  <c:v>#N/A</c:v>
                </c:pt>
                <c:pt idx="419">
                  <c:v>#N/A</c:v>
                </c:pt>
                <c:pt idx="420">
                  <c:v>#N/A</c:v>
                </c:pt>
                <c:pt idx="421">
                  <c:v>#N/A</c:v>
                </c:pt>
                <c:pt idx="422">
                  <c:v>#N/A</c:v>
                </c:pt>
                <c:pt idx="423">
                  <c:v>#N/A</c:v>
                </c:pt>
                <c:pt idx="424">
                  <c:v>#N/A</c:v>
                </c:pt>
                <c:pt idx="425">
                  <c:v>#N/A</c:v>
                </c:pt>
                <c:pt idx="426">
                  <c:v>#N/A</c:v>
                </c:pt>
                <c:pt idx="427">
                  <c:v>#N/A</c:v>
                </c:pt>
                <c:pt idx="428">
                  <c:v>#N/A</c:v>
                </c:pt>
                <c:pt idx="429">
                  <c:v>#N/A</c:v>
                </c:pt>
                <c:pt idx="430">
                  <c:v>#N/A</c:v>
                </c:pt>
                <c:pt idx="431">
                  <c:v>#N/A</c:v>
                </c:pt>
                <c:pt idx="432">
                  <c:v>#N/A</c:v>
                </c:pt>
                <c:pt idx="433">
                  <c:v>#N/A</c:v>
                </c:pt>
                <c:pt idx="434">
                  <c:v>#N/A</c:v>
                </c:pt>
                <c:pt idx="435">
                  <c:v>#N/A</c:v>
                </c:pt>
                <c:pt idx="436">
                  <c:v>#N/A</c:v>
                </c:pt>
                <c:pt idx="437">
                  <c:v>#N/A</c:v>
                </c:pt>
                <c:pt idx="438">
                  <c:v>#N/A</c:v>
                </c:pt>
                <c:pt idx="439">
                  <c:v>#N/A</c:v>
                </c:pt>
                <c:pt idx="440">
                  <c:v>#N/A</c:v>
                </c:pt>
                <c:pt idx="441">
                  <c:v>#N/A</c:v>
                </c:pt>
                <c:pt idx="442">
                  <c:v>#N/A</c:v>
                </c:pt>
                <c:pt idx="443">
                  <c:v>#N/A</c:v>
                </c:pt>
                <c:pt idx="444">
                  <c:v>#N/A</c:v>
                </c:pt>
                <c:pt idx="445">
                  <c:v>#N/A</c:v>
                </c:pt>
                <c:pt idx="446">
                  <c:v>#N/A</c:v>
                </c:pt>
                <c:pt idx="447">
                  <c:v>#N/A</c:v>
                </c:pt>
                <c:pt idx="448">
                  <c:v>#N/A</c:v>
                </c:pt>
                <c:pt idx="449">
                  <c:v>#N/A</c:v>
                </c:pt>
                <c:pt idx="450">
                  <c:v>#N/A</c:v>
                </c:pt>
                <c:pt idx="451">
                  <c:v>#N/A</c:v>
                </c:pt>
                <c:pt idx="452">
                  <c:v>#N/A</c:v>
                </c:pt>
                <c:pt idx="453">
                  <c:v>#N/A</c:v>
                </c:pt>
                <c:pt idx="454">
                  <c:v>#N/A</c:v>
                </c:pt>
                <c:pt idx="455">
                  <c:v>#N/A</c:v>
                </c:pt>
                <c:pt idx="456">
                  <c:v>#N/A</c:v>
                </c:pt>
                <c:pt idx="457">
                  <c:v>#N/A</c:v>
                </c:pt>
                <c:pt idx="458">
                  <c:v>#N/A</c:v>
                </c:pt>
                <c:pt idx="459">
                  <c:v>#N/A</c:v>
                </c:pt>
                <c:pt idx="460">
                  <c:v>#N/A</c:v>
                </c:pt>
                <c:pt idx="461">
                  <c:v>#N/A</c:v>
                </c:pt>
                <c:pt idx="462">
                  <c:v>#N/A</c:v>
                </c:pt>
                <c:pt idx="463">
                  <c:v>#N/A</c:v>
                </c:pt>
                <c:pt idx="464">
                  <c:v>#N/A</c:v>
                </c:pt>
                <c:pt idx="465">
                  <c:v>#N/A</c:v>
                </c:pt>
                <c:pt idx="466">
                  <c:v>#N/A</c:v>
                </c:pt>
                <c:pt idx="467">
                  <c:v>#N/A</c:v>
                </c:pt>
                <c:pt idx="468">
                  <c:v>#N/A</c:v>
                </c:pt>
                <c:pt idx="469">
                  <c:v>#N/A</c:v>
                </c:pt>
                <c:pt idx="470">
                  <c:v>#N/A</c:v>
                </c:pt>
                <c:pt idx="471">
                  <c:v>#N/A</c:v>
                </c:pt>
                <c:pt idx="472">
                  <c:v>#N/A</c:v>
                </c:pt>
                <c:pt idx="473">
                  <c:v>#N/A</c:v>
                </c:pt>
                <c:pt idx="474">
                  <c:v>#N/A</c:v>
                </c:pt>
                <c:pt idx="475">
                  <c:v>#N/A</c:v>
                </c:pt>
                <c:pt idx="476">
                  <c:v>#N/A</c:v>
                </c:pt>
                <c:pt idx="477">
                  <c:v>#N/A</c:v>
                </c:pt>
                <c:pt idx="478">
                  <c:v>#N/A</c:v>
                </c:pt>
                <c:pt idx="479">
                  <c:v>#N/A</c:v>
                </c:pt>
                <c:pt idx="480">
                  <c:v>#N/A</c:v>
                </c:pt>
                <c:pt idx="481">
                  <c:v>#N/A</c:v>
                </c:pt>
                <c:pt idx="482">
                  <c:v>#N/A</c:v>
                </c:pt>
                <c:pt idx="483">
                  <c:v>#N/A</c:v>
                </c:pt>
                <c:pt idx="484">
                  <c:v>#N/A</c:v>
                </c:pt>
                <c:pt idx="485">
                  <c:v>#N/A</c:v>
                </c:pt>
                <c:pt idx="486">
                  <c:v>#N/A</c:v>
                </c:pt>
                <c:pt idx="487">
                  <c:v>#N/A</c:v>
                </c:pt>
                <c:pt idx="488">
                  <c:v>#N/A</c:v>
                </c:pt>
                <c:pt idx="489">
                  <c:v>#N/A</c:v>
                </c:pt>
                <c:pt idx="490">
                  <c:v>#N/A</c:v>
                </c:pt>
                <c:pt idx="491">
                  <c:v>#N/A</c:v>
                </c:pt>
                <c:pt idx="492">
                  <c:v>#N/A</c:v>
                </c:pt>
                <c:pt idx="493">
                  <c:v>12.5</c:v>
                </c:pt>
                <c:pt idx="494">
                  <c:v>12.5</c:v>
                </c:pt>
                <c:pt idx="495">
                  <c:v>12.5</c:v>
                </c:pt>
                <c:pt idx="496">
                  <c:v>#N/A</c:v>
                </c:pt>
                <c:pt idx="497">
                  <c:v>#N/A</c:v>
                </c:pt>
                <c:pt idx="498">
                  <c:v>#N/A</c:v>
                </c:pt>
                <c:pt idx="499">
                  <c:v>#N/A</c:v>
                </c:pt>
                <c:pt idx="500">
                  <c:v>#N/A</c:v>
                </c:pt>
                <c:pt idx="501">
                  <c:v>#N/A</c:v>
                </c:pt>
                <c:pt idx="502">
                  <c:v>#N/A</c:v>
                </c:pt>
                <c:pt idx="503">
                  <c:v>#N/A</c:v>
                </c:pt>
                <c:pt idx="504">
                  <c:v>#N/A</c:v>
                </c:pt>
                <c:pt idx="505">
                  <c:v>#N/A</c:v>
                </c:pt>
                <c:pt idx="506">
                  <c:v>#N/A</c:v>
                </c:pt>
                <c:pt idx="507">
                  <c:v>#N/A</c:v>
                </c:pt>
                <c:pt idx="508">
                  <c:v>#N/A</c:v>
                </c:pt>
                <c:pt idx="509">
                  <c:v>#N/A</c:v>
                </c:pt>
                <c:pt idx="510">
                  <c:v>#N/A</c:v>
                </c:pt>
                <c:pt idx="511">
                  <c:v>#N/A</c:v>
                </c:pt>
                <c:pt idx="512">
                  <c:v>#N/A</c:v>
                </c:pt>
                <c:pt idx="513">
                  <c:v>#N/A</c:v>
                </c:pt>
                <c:pt idx="514">
                  <c:v>#N/A</c:v>
                </c:pt>
                <c:pt idx="515">
                  <c:v>#N/A</c:v>
                </c:pt>
                <c:pt idx="516">
                  <c:v>#N/A</c:v>
                </c:pt>
                <c:pt idx="517">
                  <c:v>#N/A</c:v>
                </c:pt>
              </c:numCache>
            </c:numRef>
          </c:val>
          <c:extLst>
            <c:ext xmlns:c16="http://schemas.microsoft.com/office/drawing/2014/chart" uri="{C3380CC4-5D6E-409C-BE32-E72D297353CC}">
              <c16:uniqueId val="{00000000-E83F-4893-87BE-3BF586D877DE}"/>
            </c:ext>
          </c:extLst>
        </c:ser>
        <c:ser>
          <c:idx val="4"/>
          <c:order val="4"/>
          <c:tx>
            <c:strRef>
              <c:f>'PCE Inflation'!$F$1</c:f>
              <c:strCache>
                <c:ptCount val="1"/>
                <c:pt idx="0">
                  <c:v>Recession Neg</c:v>
                </c:pt>
              </c:strCache>
            </c:strRef>
          </c:tx>
          <c:spPr>
            <a:solidFill>
              <a:schemeClr val="bg1">
                <a:lumMod val="95000"/>
              </a:schemeClr>
            </a:solidFill>
            <a:ln>
              <a:noFill/>
            </a:ln>
            <a:effectLst/>
          </c:spPr>
          <c:invertIfNegative val="0"/>
          <c:val>
            <c:numRef>
              <c:f>'PCE Inflation'!$F$2:$F$519</c:f>
              <c:numCache>
                <c:formatCode>0.00</c:formatCode>
                <c:ptCount val="518"/>
                <c:pt idx="0">
                  <c:v>#N/A</c:v>
                </c:pt>
                <c:pt idx="1">
                  <c:v>#N/A</c:v>
                </c:pt>
                <c:pt idx="2">
                  <c:v>#N/A</c:v>
                </c:pt>
                <c:pt idx="3">
                  <c:v>#N/A</c:v>
                </c:pt>
                <c:pt idx="4">
                  <c:v>#N/A</c:v>
                </c:pt>
                <c:pt idx="5">
                  <c:v>#N/A</c:v>
                </c:pt>
                <c:pt idx="6">
                  <c:v>#N/A</c:v>
                </c:pt>
                <c:pt idx="7">
                  <c:v>#N/A</c:v>
                </c:pt>
                <c:pt idx="8">
                  <c:v>#N/A</c:v>
                </c:pt>
                <c:pt idx="9">
                  <c:v>#N/A</c:v>
                </c:pt>
                <c:pt idx="10">
                  <c:v>#N/A</c:v>
                </c:pt>
                <c:pt idx="11">
                  <c:v>#N/A</c:v>
                </c:pt>
                <c:pt idx="12">
                  <c:v>-2.5</c:v>
                </c:pt>
                <c:pt idx="13">
                  <c:v>-2.5</c:v>
                </c:pt>
                <c:pt idx="14">
                  <c:v>-2.5</c:v>
                </c:pt>
                <c:pt idx="15">
                  <c:v>-2.5</c:v>
                </c:pt>
                <c:pt idx="16">
                  <c:v>-2.5</c:v>
                </c:pt>
                <c:pt idx="17">
                  <c:v>-2.5</c:v>
                </c:pt>
                <c:pt idx="18">
                  <c:v>-2.5</c:v>
                </c:pt>
                <c:pt idx="19">
                  <c:v>#N/A</c:v>
                </c:pt>
                <c:pt idx="20">
                  <c:v>#N/A</c:v>
                </c:pt>
                <c:pt idx="21">
                  <c:v>#N/A</c:v>
                </c:pt>
                <c:pt idx="22">
                  <c:v>#N/A</c:v>
                </c:pt>
                <c:pt idx="23">
                  <c:v>#N/A</c:v>
                </c:pt>
                <c:pt idx="24">
                  <c:v>#N/A</c:v>
                </c:pt>
                <c:pt idx="25">
                  <c:v>#N/A</c:v>
                </c:pt>
                <c:pt idx="26">
                  <c:v>#N/A</c:v>
                </c:pt>
                <c:pt idx="27">
                  <c:v>#N/A</c:v>
                </c:pt>
                <c:pt idx="28">
                  <c:v>#N/A</c:v>
                </c:pt>
                <c:pt idx="29">
                  <c:v>#N/A</c:v>
                </c:pt>
                <c:pt idx="30">
                  <c:v>-2.5</c:v>
                </c:pt>
                <c:pt idx="31">
                  <c:v>-2.5</c:v>
                </c:pt>
                <c:pt idx="32">
                  <c:v>-2.5</c:v>
                </c:pt>
                <c:pt idx="33">
                  <c:v>-2.5</c:v>
                </c:pt>
                <c:pt idx="34">
                  <c:v>-2.5</c:v>
                </c:pt>
                <c:pt idx="35">
                  <c:v>-2.5</c:v>
                </c:pt>
                <c:pt idx="36">
                  <c:v>-2.5</c:v>
                </c:pt>
                <c:pt idx="37">
                  <c:v>-2.5</c:v>
                </c:pt>
                <c:pt idx="38">
                  <c:v>-2.5</c:v>
                </c:pt>
                <c:pt idx="39">
                  <c:v>-2.5</c:v>
                </c:pt>
                <c:pt idx="40">
                  <c:v>-2.5</c:v>
                </c:pt>
                <c:pt idx="41">
                  <c:v>-2.5</c:v>
                </c:pt>
                <c:pt idx="42">
                  <c:v>-2.5</c:v>
                </c:pt>
                <c:pt idx="43">
                  <c:v>-2.5</c:v>
                </c:pt>
                <c:pt idx="44">
                  <c:v>-2.5</c:v>
                </c:pt>
                <c:pt idx="45">
                  <c:v>-2.5</c:v>
                </c:pt>
                <c:pt idx="46">
                  <c:v>-2.5</c:v>
                </c:pt>
                <c:pt idx="47">
                  <c:v>#N/A</c:v>
                </c:pt>
                <c:pt idx="48">
                  <c:v>#N/A</c:v>
                </c:pt>
                <c:pt idx="49">
                  <c:v>#N/A</c:v>
                </c:pt>
                <c:pt idx="50">
                  <c:v>#N/A</c:v>
                </c:pt>
                <c:pt idx="51">
                  <c:v>#N/A</c:v>
                </c:pt>
                <c:pt idx="52">
                  <c:v>#N/A</c:v>
                </c:pt>
                <c:pt idx="53">
                  <c:v>#N/A</c:v>
                </c:pt>
                <c:pt idx="54">
                  <c:v>#N/A</c:v>
                </c:pt>
                <c:pt idx="55">
                  <c:v>#N/A</c:v>
                </c:pt>
                <c:pt idx="56">
                  <c:v>#N/A</c:v>
                </c:pt>
                <c:pt idx="57">
                  <c:v>#N/A</c:v>
                </c:pt>
                <c:pt idx="58">
                  <c:v>#N/A</c:v>
                </c:pt>
                <c:pt idx="59">
                  <c:v>#N/A</c:v>
                </c:pt>
                <c:pt idx="60">
                  <c:v>#N/A</c:v>
                </c:pt>
                <c:pt idx="61">
                  <c:v>#N/A</c:v>
                </c:pt>
                <c:pt idx="62">
                  <c:v>#N/A</c:v>
                </c:pt>
                <c:pt idx="63">
                  <c:v>#N/A</c:v>
                </c:pt>
                <c:pt idx="64">
                  <c:v>#N/A</c:v>
                </c:pt>
                <c:pt idx="65">
                  <c:v>#N/A</c:v>
                </c:pt>
                <c:pt idx="66">
                  <c:v>#N/A</c:v>
                </c:pt>
                <c:pt idx="67">
                  <c:v>#N/A</c:v>
                </c:pt>
                <c:pt idx="68">
                  <c:v>#N/A</c:v>
                </c:pt>
                <c:pt idx="69">
                  <c:v>#N/A</c:v>
                </c:pt>
                <c:pt idx="70">
                  <c:v>#N/A</c:v>
                </c:pt>
                <c:pt idx="71">
                  <c:v>#N/A</c:v>
                </c:pt>
                <c:pt idx="72">
                  <c:v>#N/A</c:v>
                </c:pt>
                <c:pt idx="73">
                  <c:v>#N/A</c:v>
                </c:pt>
                <c:pt idx="74">
                  <c:v>#N/A</c:v>
                </c:pt>
                <c:pt idx="75">
                  <c:v>#N/A</c:v>
                </c:pt>
                <c:pt idx="76">
                  <c:v>#N/A</c:v>
                </c:pt>
                <c:pt idx="77">
                  <c:v>#N/A</c:v>
                </c:pt>
                <c:pt idx="78">
                  <c:v>#N/A</c:v>
                </c:pt>
                <c:pt idx="79">
                  <c:v>#N/A</c:v>
                </c:pt>
                <c:pt idx="80">
                  <c:v>#N/A</c:v>
                </c:pt>
                <c:pt idx="81">
                  <c:v>#N/A</c:v>
                </c:pt>
                <c:pt idx="82">
                  <c:v>#N/A</c:v>
                </c:pt>
                <c:pt idx="83">
                  <c:v>#N/A</c:v>
                </c:pt>
                <c:pt idx="84">
                  <c:v>#N/A</c:v>
                </c:pt>
                <c:pt idx="85">
                  <c:v>#N/A</c:v>
                </c:pt>
                <c:pt idx="86">
                  <c:v>#N/A</c:v>
                </c:pt>
                <c:pt idx="87">
                  <c:v>#N/A</c:v>
                </c:pt>
                <c:pt idx="88">
                  <c:v>#N/A</c:v>
                </c:pt>
                <c:pt idx="89">
                  <c:v>#N/A</c:v>
                </c:pt>
                <c:pt idx="90">
                  <c:v>#N/A</c:v>
                </c:pt>
                <c:pt idx="91">
                  <c:v>#N/A</c:v>
                </c:pt>
                <c:pt idx="92">
                  <c:v>#N/A</c:v>
                </c:pt>
                <c:pt idx="93">
                  <c:v>#N/A</c:v>
                </c:pt>
                <c:pt idx="94">
                  <c:v>#N/A</c:v>
                </c:pt>
                <c:pt idx="95">
                  <c:v>#N/A</c:v>
                </c:pt>
                <c:pt idx="96">
                  <c:v>#N/A</c:v>
                </c:pt>
                <c:pt idx="97">
                  <c:v>#N/A</c:v>
                </c:pt>
                <c:pt idx="98">
                  <c:v>#N/A</c:v>
                </c:pt>
                <c:pt idx="99">
                  <c:v>#N/A</c:v>
                </c:pt>
                <c:pt idx="100">
                  <c:v>#N/A</c:v>
                </c:pt>
                <c:pt idx="101">
                  <c:v>#N/A</c:v>
                </c:pt>
                <c:pt idx="102">
                  <c:v>#N/A</c:v>
                </c:pt>
                <c:pt idx="103">
                  <c:v>#N/A</c:v>
                </c:pt>
                <c:pt idx="104">
                  <c:v>#N/A</c:v>
                </c:pt>
                <c:pt idx="105">
                  <c:v>#N/A</c:v>
                </c:pt>
                <c:pt idx="106">
                  <c:v>#N/A</c:v>
                </c:pt>
                <c:pt idx="107">
                  <c:v>#N/A</c:v>
                </c:pt>
                <c:pt idx="108">
                  <c:v>#N/A</c:v>
                </c:pt>
                <c:pt idx="109">
                  <c:v>#N/A</c:v>
                </c:pt>
                <c:pt idx="110">
                  <c:v>#N/A</c:v>
                </c:pt>
                <c:pt idx="111">
                  <c:v>#N/A</c:v>
                </c:pt>
                <c:pt idx="112">
                  <c:v>#N/A</c:v>
                </c:pt>
                <c:pt idx="113">
                  <c:v>#N/A</c:v>
                </c:pt>
                <c:pt idx="114">
                  <c:v>#N/A</c:v>
                </c:pt>
                <c:pt idx="115">
                  <c:v>#N/A</c:v>
                </c:pt>
                <c:pt idx="116">
                  <c:v>#N/A</c:v>
                </c:pt>
                <c:pt idx="117">
                  <c:v>#N/A</c:v>
                </c:pt>
                <c:pt idx="118">
                  <c:v>#N/A</c:v>
                </c:pt>
                <c:pt idx="119">
                  <c:v>#N/A</c:v>
                </c:pt>
                <c:pt idx="120">
                  <c:v>#N/A</c:v>
                </c:pt>
                <c:pt idx="121">
                  <c:v>#N/A</c:v>
                </c:pt>
                <c:pt idx="122">
                  <c:v>#N/A</c:v>
                </c:pt>
                <c:pt idx="123">
                  <c:v>#N/A</c:v>
                </c:pt>
                <c:pt idx="124">
                  <c:v>#N/A</c:v>
                </c:pt>
                <c:pt idx="125">
                  <c:v>#N/A</c:v>
                </c:pt>
                <c:pt idx="126">
                  <c:v>#N/A</c:v>
                </c:pt>
                <c:pt idx="127">
                  <c:v>#N/A</c:v>
                </c:pt>
                <c:pt idx="128">
                  <c:v>#N/A</c:v>
                </c:pt>
                <c:pt idx="129">
                  <c:v>#N/A</c:v>
                </c:pt>
                <c:pt idx="130">
                  <c:v>#N/A</c:v>
                </c:pt>
                <c:pt idx="131">
                  <c:v>#N/A</c:v>
                </c:pt>
                <c:pt idx="132">
                  <c:v>#N/A</c:v>
                </c:pt>
                <c:pt idx="133">
                  <c:v>#N/A</c:v>
                </c:pt>
                <c:pt idx="134">
                  <c:v>#N/A</c:v>
                </c:pt>
                <c:pt idx="135">
                  <c:v>#N/A</c:v>
                </c:pt>
                <c:pt idx="136">
                  <c:v>#N/A</c:v>
                </c:pt>
                <c:pt idx="137">
                  <c:v>#N/A</c:v>
                </c:pt>
                <c:pt idx="138">
                  <c:v>-2.5</c:v>
                </c:pt>
                <c:pt idx="139">
                  <c:v>-2.5</c:v>
                </c:pt>
                <c:pt idx="140">
                  <c:v>-2.5</c:v>
                </c:pt>
                <c:pt idx="141">
                  <c:v>-2.5</c:v>
                </c:pt>
                <c:pt idx="142">
                  <c:v>-2.5</c:v>
                </c:pt>
                <c:pt idx="143">
                  <c:v>-2.5</c:v>
                </c:pt>
                <c:pt idx="144">
                  <c:v>-2.5</c:v>
                </c:pt>
                <c:pt idx="145">
                  <c:v>-2.5</c:v>
                </c:pt>
                <c:pt idx="146">
                  <c:v>-2.5</c:v>
                </c:pt>
                <c:pt idx="147">
                  <c:v>#N/A</c:v>
                </c:pt>
                <c:pt idx="148">
                  <c:v>#N/A</c:v>
                </c:pt>
                <c:pt idx="149">
                  <c:v>#N/A</c:v>
                </c:pt>
                <c:pt idx="150">
                  <c:v>#N/A</c:v>
                </c:pt>
                <c:pt idx="151">
                  <c:v>#N/A</c:v>
                </c:pt>
                <c:pt idx="152">
                  <c:v>#N/A</c:v>
                </c:pt>
                <c:pt idx="153">
                  <c:v>#N/A</c:v>
                </c:pt>
                <c:pt idx="154">
                  <c:v>#N/A</c:v>
                </c:pt>
                <c:pt idx="155">
                  <c:v>#N/A</c:v>
                </c:pt>
                <c:pt idx="156">
                  <c:v>#N/A</c:v>
                </c:pt>
                <c:pt idx="157">
                  <c:v>#N/A</c:v>
                </c:pt>
                <c:pt idx="158">
                  <c:v>#N/A</c:v>
                </c:pt>
                <c:pt idx="159">
                  <c:v>#N/A</c:v>
                </c:pt>
                <c:pt idx="160">
                  <c:v>#N/A</c:v>
                </c:pt>
                <c:pt idx="161">
                  <c:v>#N/A</c:v>
                </c:pt>
                <c:pt idx="162">
                  <c:v>#N/A</c:v>
                </c:pt>
                <c:pt idx="163">
                  <c:v>#N/A</c:v>
                </c:pt>
                <c:pt idx="164">
                  <c:v>#N/A</c:v>
                </c:pt>
                <c:pt idx="165">
                  <c:v>#N/A</c:v>
                </c:pt>
                <c:pt idx="166">
                  <c:v>#N/A</c:v>
                </c:pt>
                <c:pt idx="167">
                  <c:v>#N/A</c:v>
                </c:pt>
                <c:pt idx="168">
                  <c:v>#N/A</c:v>
                </c:pt>
                <c:pt idx="169">
                  <c:v>#N/A</c:v>
                </c:pt>
                <c:pt idx="170">
                  <c:v>#N/A</c:v>
                </c:pt>
                <c:pt idx="171">
                  <c:v>#N/A</c:v>
                </c:pt>
                <c:pt idx="172">
                  <c:v>#N/A</c:v>
                </c:pt>
                <c:pt idx="173">
                  <c:v>#N/A</c:v>
                </c:pt>
                <c:pt idx="174">
                  <c:v>#N/A</c:v>
                </c:pt>
                <c:pt idx="175">
                  <c:v>#N/A</c:v>
                </c:pt>
                <c:pt idx="176">
                  <c:v>#N/A</c:v>
                </c:pt>
                <c:pt idx="177">
                  <c:v>#N/A</c:v>
                </c:pt>
                <c:pt idx="178">
                  <c:v>#N/A</c:v>
                </c:pt>
                <c:pt idx="179">
                  <c:v>#N/A</c:v>
                </c:pt>
                <c:pt idx="180">
                  <c:v>#N/A</c:v>
                </c:pt>
                <c:pt idx="181">
                  <c:v>#N/A</c:v>
                </c:pt>
                <c:pt idx="182">
                  <c:v>#N/A</c:v>
                </c:pt>
                <c:pt idx="183">
                  <c:v>#N/A</c:v>
                </c:pt>
                <c:pt idx="184">
                  <c:v>#N/A</c:v>
                </c:pt>
                <c:pt idx="185">
                  <c:v>#N/A</c:v>
                </c:pt>
                <c:pt idx="186">
                  <c:v>#N/A</c:v>
                </c:pt>
                <c:pt idx="187">
                  <c:v>#N/A</c:v>
                </c:pt>
                <c:pt idx="188">
                  <c:v>#N/A</c:v>
                </c:pt>
                <c:pt idx="189">
                  <c:v>#N/A</c:v>
                </c:pt>
                <c:pt idx="190">
                  <c:v>#N/A</c:v>
                </c:pt>
                <c:pt idx="191">
                  <c:v>#N/A</c:v>
                </c:pt>
                <c:pt idx="192">
                  <c:v>#N/A</c:v>
                </c:pt>
                <c:pt idx="193">
                  <c:v>#N/A</c:v>
                </c:pt>
                <c:pt idx="194">
                  <c:v>#N/A</c:v>
                </c:pt>
                <c:pt idx="195">
                  <c:v>#N/A</c:v>
                </c:pt>
                <c:pt idx="196">
                  <c:v>#N/A</c:v>
                </c:pt>
                <c:pt idx="197">
                  <c:v>#N/A</c:v>
                </c:pt>
                <c:pt idx="198">
                  <c:v>#N/A</c:v>
                </c:pt>
                <c:pt idx="199">
                  <c:v>#N/A</c:v>
                </c:pt>
                <c:pt idx="200">
                  <c:v>#N/A</c:v>
                </c:pt>
                <c:pt idx="201">
                  <c:v>#N/A</c:v>
                </c:pt>
                <c:pt idx="202">
                  <c:v>#N/A</c:v>
                </c:pt>
                <c:pt idx="203">
                  <c:v>#N/A</c:v>
                </c:pt>
                <c:pt idx="204">
                  <c:v>#N/A</c:v>
                </c:pt>
                <c:pt idx="205">
                  <c:v>#N/A</c:v>
                </c:pt>
                <c:pt idx="206">
                  <c:v>#N/A</c:v>
                </c:pt>
                <c:pt idx="207">
                  <c:v>#N/A</c:v>
                </c:pt>
                <c:pt idx="208">
                  <c:v>#N/A</c:v>
                </c:pt>
                <c:pt idx="209">
                  <c:v>#N/A</c:v>
                </c:pt>
                <c:pt idx="210">
                  <c:v>#N/A</c:v>
                </c:pt>
                <c:pt idx="211">
                  <c:v>#N/A</c:v>
                </c:pt>
                <c:pt idx="212">
                  <c:v>#N/A</c:v>
                </c:pt>
                <c:pt idx="213">
                  <c:v>#N/A</c:v>
                </c:pt>
                <c:pt idx="214">
                  <c:v>#N/A</c:v>
                </c:pt>
                <c:pt idx="215">
                  <c:v>#N/A</c:v>
                </c:pt>
                <c:pt idx="216">
                  <c:v>#N/A</c:v>
                </c:pt>
                <c:pt idx="217">
                  <c:v>#N/A</c:v>
                </c:pt>
                <c:pt idx="218">
                  <c:v>#N/A</c:v>
                </c:pt>
                <c:pt idx="219">
                  <c:v>#N/A</c:v>
                </c:pt>
                <c:pt idx="220">
                  <c:v>#N/A</c:v>
                </c:pt>
                <c:pt idx="221">
                  <c:v>#N/A</c:v>
                </c:pt>
                <c:pt idx="222">
                  <c:v>#N/A</c:v>
                </c:pt>
                <c:pt idx="223">
                  <c:v>#N/A</c:v>
                </c:pt>
                <c:pt idx="224">
                  <c:v>#N/A</c:v>
                </c:pt>
                <c:pt idx="225">
                  <c:v>#N/A</c:v>
                </c:pt>
                <c:pt idx="226">
                  <c:v>#N/A</c:v>
                </c:pt>
                <c:pt idx="227">
                  <c:v>#N/A</c:v>
                </c:pt>
                <c:pt idx="228">
                  <c:v>#N/A</c:v>
                </c:pt>
                <c:pt idx="229">
                  <c:v>#N/A</c:v>
                </c:pt>
                <c:pt idx="230">
                  <c:v>#N/A</c:v>
                </c:pt>
                <c:pt idx="231">
                  <c:v>#N/A</c:v>
                </c:pt>
                <c:pt idx="232">
                  <c:v>#N/A</c:v>
                </c:pt>
                <c:pt idx="233">
                  <c:v>#N/A</c:v>
                </c:pt>
                <c:pt idx="234">
                  <c:v>#N/A</c:v>
                </c:pt>
                <c:pt idx="235">
                  <c:v>#N/A</c:v>
                </c:pt>
                <c:pt idx="236">
                  <c:v>#N/A</c:v>
                </c:pt>
                <c:pt idx="237">
                  <c:v>#N/A</c:v>
                </c:pt>
                <c:pt idx="238">
                  <c:v>#N/A</c:v>
                </c:pt>
                <c:pt idx="239">
                  <c:v>#N/A</c:v>
                </c:pt>
                <c:pt idx="240">
                  <c:v>#N/A</c:v>
                </c:pt>
                <c:pt idx="241">
                  <c:v>#N/A</c:v>
                </c:pt>
                <c:pt idx="242">
                  <c:v>#N/A</c:v>
                </c:pt>
                <c:pt idx="243">
                  <c:v>#N/A</c:v>
                </c:pt>
                <c:pt idx="244">
                  <c:v>#N/A</c:v>
                </c:pt>
                <c:pt idx="245">
                  <c:v>#N/A</c:v>
                </c:pt>
                <c:pt idx="246">
                  <c:v>#N/A</c:v>
                </c:pt>
                <c:pt idx="247">
                  <c:v>#N/A</c:v>
                </c:pt>
                <c:pt idx="248">
                  <c:v>#N/A</c:v>
                </c:pt>
                <c:pt idx="249">
                  <c:v>#N/A</c:v>
                </c:pt>
                <c:pt idx="250">
                  <c:v>#N/A</c:v>
                </c:pt>
                <c:pt idx="251">
                  <c:v>#N/A</c:v>
                </c:pt>
                <c:pt idx="252">
                  <c:v>#N/A</c:v>
                </c:pt>
                <c:pt idx="253">
                  <c:v>#N/A</c:v>
                </c:pt>
                <c:pt idx="254">
                  <c:v>#N/A</c:v>
                </c:pt>
                <c:pt idx="255">
                  <c:v>#N/A</c:v>
                </c:pt>
                <c:pt idx="256">
                  <c:v>#N/A</c:v>
                </c:pt>
                <c:pt idx="257">
                  <c:v>#N/A</c:v>
                </c:pt>
                <c:pt idx="258">
                  <c:v>#N/A</c:v>
                </c:pt>
                <c:pt idx="259">
                  <c:v>#N/A</c:v>
                </c:pt>
                <c:pt idx="260">
                  <c:v>#N/A</c:v>
                </c:pt>
                <c:pt idx="261">
                  <c:v>#N/A</c:v>
                </c:pt>
                <c:pt idx="262">
                  <c:v>#N/A</c:v>
                </c:pt>
                <c:pt idx="263">
                  <c:v>#N/A</c:v>
                </c:pt>
                <c:pt idx="264">
                  <c:v>#N/A</c:v>
                </c:pt>
                <c:pt idx="265">
                  <c:v>#N/A</c:v>
                </c:pt>
                <c:pt idx="266">
                  <c:v>-2.5</c:v>
                </c:pt>
                <c:pt idx="267">
                  <c:v>-2.5</c:v>
                </c:pt>
                <c:pt idx="268">
                  <c:v>-2.5</c:v>
                </c:pt>
                <c:pt idx="269">
                  <c:v>-2.5</c:v>
                </c:pt>
                <c:pt idx="270">
                  <c:v>-2.5</c:v>
                </c:pt>
                <c:pt idx="271">
                  <c:v>-2.5</c:v>
                </c:pt>
                <c:pt idx="272">
                  <c:v>-2.5</c:v>
                </c:pt>
                <c:pt idx="273">
                  <c:v>-2.5</c:v>
                </c:pt>
                <c:pt idx="274">
                  <c:v>-2.5</c:v>
                </c:pt>
                <c:pt idx="275">
                  <c:v>#N/A</c:v>
                </c:pt>
                <c:pt idx="276">
                  <c:v>#N/A</c:v>
                </c:pt>
                <c:pt idx="277">
                  <c:v>#N/A</c:v>
                </c:pt>
                <c:pt idx="278">
                  <c:v>#N/A</c:v>
                </c:pt>
                <c:pt idx="279">
                  <c:v>#N/A</c:v>
                </c:pt>
                <c:pt idx="280">
                  <c:v>#N/A</c:v>
                </c:pt>
                <c:pt idx="281">
                  <c:v>#N/A</c:v>
                </c:pt>
                <c:pt idx="282">
                  <c:v>#N/A</c:v>
                </c:pt>
                <c:pt idx="283">
                  <c:v>#N/A</c:v>
                </c:pt>
                <c:pt idx="284">
                  <c:v>#N/A</c:v>
                </c:pt>
                <c:pt idx="285">
                  <c:v>#N/A</c:v>
                </c:pt>
                <c:pt idx="286">
                  <c:v>#N/A</c:v>
                </c:pt>
                <c:pt idx="287">
                  <c:v>#N/A</c:v>
                </c:pt>
                <c:pt idx="288">
                  <c:v>#N/A</c:v>
                </c:pt>
                <c:pt idx="289">
                  <c:v>#N/A</c:v>
                </c:pt>
                <c:pt idx="290">
                  <c:v>#N/A</c:v>
                </c:pt>
                <c:pt idx="291">
                  <c:v>#N/A</c:v>
                </c:pt>
                <c:pt idx="292">
                  <c:v>#N/A</c:v>
                </c:pt>
                <c:pt idx="293">
                  <c:v>#N/A</c:v>
                </c:pt>
                <c:pt idx="294">
                  <c:v>#N/A</c:v>
                </c:pt>
                <c:pt idx="295">
                  <c:v>#N/A</c:v>
                </c:pt>
                <c:pt idx="296">
                  <c:v>#N/A</c:v>
                </c:pt>
                <c:pt idx="297">
                  <c:v>#N/A</c:v>
                </c:pt>
                <c:pt idx="298">
                  <c:v>#N/A</c:v>
                </c:pt>
                <c:pt idx="299">
                  <c:v>#N/A</c:v>
                </c:pt>
                <c:pt idx="300">
                  <c:v>#N/A</c:v>
                </c:pt>
                <c:pt idx="301">
                  <c:v>#N/A</c:v>
                </c:pt>
                <c:pt idx="302">
                  <c:v>#N/A</c:v>
                </c:pt>
                <c:pt idx="303">
                  <c:v>#N/A</c:v>
                </c:pt>
                <c:pt idx="304">
                  <c:v>#N/A</c:v>
                </c:pt>
                <c:pt idx="305">
                  <c:v>#N/A</c:v>
                </c:pt>
                <c:pt idx="306">
                  <c:v>#N/A</c:v>
                </c:pt>
                <c:pt idx="307">
                  <c:v>#N/A</c:v>
                </c:pt>
                <c:pt idx="308">
                  <c:v>#N/A</c:v>
                </c:pt>
                <c:pt idx="309">
                  <c:v>#N/A</c:v>
                </c:pt>
                <c:pt idx="310">
                  <c:v>#N/A</c:v>
                </c:pt>
                <c:pt idx="311">
                  <c:v>#N/A</c:v>
                </c:pt>
                <c:pt idx="312">
                  <c:v>#N/A</c:v>
                </c:pt>
                <c:pt idx="313">
                  <c:v>#N/A</c:v>
                </c:pt>
                <c:pt idx="314">
                  <c:v>#N/A</c:v>
                </c:pt>
                <c:pt idx="315">
                  <c:v>#N/A</c:v>
                </c:pt>
                <c:pt idx="316">
                  <c:v>#N/A</c:v>
                </c:pt>
                <c:pt idx="317">
                  <c:v>#N/A</c:v>
                </c:pt>
                <c:pt idx="318">
                  <c:v>#N/A</c:v>
                </c:pt>
                <c:pt idx="319">
                  <c:v>#N/A</c:v>
                </c:pt>
                <c:pt idx="320">
                  <c:v>#N/A</c:v>
                </c:pt>
                <c:pt idx="321">
                  <c:v>#N/A</c:v>
                </c:pt>
                <c:pt idx="322">
                  <c:v>#N/A</c:v>
                </c:pt>
                <c:pt idx="323">
                  <c:v>#N/A</c:v>
                </c:pt>
                <c:pt idx="324">
                  <c:v>#N/A</c:v>
                </c:pt>
                <c:pt idx="325">
                  <c:v>#N/A</c:v>
                </c:pt>
                <c:pt idx="326">
                  <c:v>#N/A</c:v>
                </c:pt>
                <c:pt idx="327">
                  <c:v>#N/A</c:v>
                </c:pt>
                <c:pt idx="328">
                  <c:v>#N/A</c:v>
                </c:pt>
                <c:pt idx="329">
                  <c:v>#N/A</c:v>
                </c:pt>
                <c:pt idx="330">
                  <c:v>#N/A</c:v>
                </c:pt>
                <c:pt idx="331">
                  <c:v>#N/A</c:v>
                </c:pt>
                <c:pt idx="332">
                  <c:v>#N/A</c:v>
                </c:pt>
                <c:pt idx="333">
                  <c:v>#N/A</c:v>
                </c:pt>
                <c:pt idx="334">
                  <c:v>#N/A</c:v>
                </c:pt>
                <c:pt idx="335">
                  <c:v>#N/A</c:v>
                </c:pt>
                <c:pt idx="336">
                  <c:v>#N/A</c:v>
                </c:pt>
                <c:pt idx="337">
                  <c:v>#N/A</c:v>
                </c:pt>
                <c:pt idx="338">
                  <c:v>#N/A</c:v>
                </c:pt>
                <c:pt idx="339">
                  <c:v>#N/A</c:v>
                </c:pt>
                <c:pt idx="340">
                  <c:v>#N/A</c:v>
                </c:pt>
                <c:pt idx="341">
                  <c:v>#N/A</c:v>
                </c:pt>
                <c:pt idx="342">
                  <c:v>#N/A</c:v>
                </c:pt>
                <c:pt idx="343">
                  <c:v>#N/A</c:v>
                </c:pt>
                <c:pt idx="344">
                  <c:v>#N/A</c:v>
                </c:pt>
                <c:pt idx="345">
                  <c:v>#N/A</c:v>
                </c:pt>
                <c:pt idx="346">
                  <c:v>#N/A</c:v>
                </c:pt>
                <c:pt idx="347">
                  <c:v>-2.5</c:v>
                </c:pt>
                <c:pt idx="348">
                  <c:v>-2.5</c:v>
                </c:pt>
                <c:pt idx="349">
                  <c:v>-2.5</c:v>
                </c:pt>
                <c:pt idx="350">
                  <c:v>-2.5</c:v>
                </c:pt>
                <c:pt idx="351">
                  <c:v>-2.5</c:v>
                </c:pt>
                <c:pt idx="352">
                  <c:v>-2.5</c:v>
                </c:pt>
                <c:pt idx="353">
                  <c:v>-2.5</c:v>
                </c:pt>
                <c:pt idx="354">
                  <c:v>-2.5</c:v>
                </c:pt>
                <c:pt idx="355">
                  <c:v>-2.5</c:v>
                </c:pt>
                <c:pt idx="356">
                  <c:v>-2.5</c:v>
                </c:pt>
                <c:pt idx="357">
                  <c:v>-2.5</c:v>
                </c:pt>
                <c:pt idx="358">
                  <c:v>-2.5</c:v>
                </c:pt>
                <c:pt idx="359">
                  <c:v>-2.5</c:v>
                </c:pt>
                <c:pt idx="360">
                  <c:v>-2.5</c:v>
                </c:pt>
                <c:pt idx="361">
                  <c:v>-2.5</c:v>
                </c:pt>
                <c:pt idx="362">
                  <c:v>-2.5</c:v>
                </c:pt>
                <c:pt idx="363">
                  <c:v>-2.5</c:v>
                </c:pt>
                <c:pt idx="364">
                  <c:v>-2.5</c:v>
                </c:pt>
                <c:pt idx="365">
                  <c:v>-2.5</c:v>
                </c:pt>
                <c:pt idx="366">
                  <c:v>#N/A</c:v>
                </c:pt>
                <c:pt idx="367">
                  <c:v>#N/A</c:v>
                </c:pt>
                <c:pt idx="368">
                  <c:v>#N/A</c:v>
                </c:pt>
                <c:pt idx="369">
                  <c:v>#N/A</c:v>
                </c:pt>
                <c:pt idx="370">
                  <c:v>#N/A</c:v>
                </c:pt>
                <c:pt idx="371">
                  <c:v>#N/A</c:v>
                </c:pt>
                <c:pt idx="372">
                  <c:v>#N/A</c:v>
                </c:pt>
                <c:pt idx="373">
                  <c:v>#N/A</c:v>
                </c:pt>
                <c:pt idx="374">
                  <c:v>#N/A</c:v>
                </c:pt>
                <c:pt idx="375">
                  <c:v>#N/A</c:v>
                </c:pt>
                <c:pt idx="376">
                  <c:v>#N/A</c:v>
                </c:pt>
                <c:pt idx="377">
                  <c:v>#N/A</c:v>
                </c:pt>
                <c:pt idx="378">
                  <c:v>#N/A</c:v>
                </c:pt>
                <c:pt idx="379">
                  <c:v>#N/A</c:v>
                </c:pt>
                <c:pt idx="380">
                  <c:v>#N/A</c:v>
                </c:pt>
                <c:pt idx="381">
                  <c:v>#N/A</c:v>
                </c:pt>
                <c:pt idx="382">
                  <c:v>#N/A</c:v>
                </c:pt>
                <c:pt idx="383">
                  <c:v>#N/A</c:v>
                </c:pt>
                <c:pt idx="384">
                  <c:v>#N/A</c:v>
                </c:pt>
                <c:pt idx="385">
                  <c:v>#N/A</c:v>
                </c:pt>
                <c:pt idx="386">
                  <c:v>#N/A</c:v>
                </c:pt>
                <c:pt idx="387">
                  <c:v>#N/A</c:v>
                </c:pt>
                <c:pt idx="388">
                  <c:v>#N/A</c:v>
                </c:pt>
                <c:pt idx="389">
                  <c:v>#N/A</c:v>
                </c:pt>
                <c:pt idx="390">
                  <c:v>#N/A</c:v>
                </c:pt>
                <c:pt idx="391">
                  <c:v>#N/A</c:v>
                </c:pt>
                <c:pt idx="392">
                  <c:v>#N/A</c:v>
                </c:pt>
                <c:pt idx="393">
                  <c:v>#N/A</c:v>
                </c:pt>
                <c:pt idx="394">
                  <c:v>#N/A</c:v>
                </c:pt>
                <c:pt idx="395">
                  <c:v>#N/A</c:v>
                </c:pt>
                <c:pt idx="396">
                  <c:v>#N/A</c:v>
                </c:pt>
                <c:pt idx="397">
                  <c:v>#N/A</c:v>
                </c:pt>
                <c:pt idx="398">
                  <c:v>#N/A</c:v>
                </c:pt>
                <c:pt idx="399">
                  <c:v>#N/A</c:v>
                </c:pt>
                <c:pt idx="400">
                  <c:v>#N/A</c:v>
                </c:pt>
                <c:pt idx="401">
                  <c:v>#N/A</c:v>
                </c:pt>
                <c:pt idx="402">
                  <c:v>#N/A</c:v>
                </c:pt>
                <c:pt idx="403">
                  <c:v>#N/A</c:v>
                </c:pt>
                <c:pt idx="404">
                  <c:v>#N/A</c:v>
                </c:pt>
                <c:pt idx="405">
                  <c:v>#N/A</c:v>
                </c:pt>
                <c:pt idx="406">
                  <c:v>#N/A</c:v>
                </c:pt>
                <c:pt idx="407">
                  <c:v>#N/A</c:v>
                </c:pt>
                <c:pt idx="408">
                  <c:v>#N/A</c:v>
                </c:pt>
                <c:pt idx="409">
                  <c:v>#N/A</c:v>
                </c:pt>
                <c:pt idx="410">
                  <c:v>#N/A</c:v>
                </c:pt>
                <c:pt idx="411">
                  <c:v>#N/A</c:v>
                </c:pt>
                <c:pt idx="412">
                  <c:v>#N/A</c:v>
                </c:pt>
                <c:pt idx="413">
                  <c:v>#N/A</c:v>
                </c:pt>
                <c:pt idx="414">
                  <c:v>#N/A</c:v>
                </c:pt>
                <c:pt idx="415">
                  <c:v>#N/A</c:v>
                </c:pt>
                <c:pt idx="416">
                  <c:v>#N/A</c:v>
                </c:pt>
                <c:pt idx="417">
                  <c:v>#N/A</c:v>
                </c:pt>
                <c:pt idx="418">
                  <c:v>#N/A</c:v>
                </c:pt>
                <c:pt idx="419">
                  <c:v>#N/A</c:v>
                </c:pt>
                <c:pt idx="420">
                  <c:v>#N/A</c:v>
                </c:pt>
                <c:pt idx="421">
                  <c:v>#N/A</c:v>
                </c:pt>
                <c:pt idx="422">
                  <c:v>#N/A</c:v>
                </c:pt>
                <c:pt idx="423">
                  <c:v>#N/A</c:v>
                </c:pt>
                <c:pt idx="424">
                  <c:v>#N/A</c:v>
                </c:pt>
                <c:pt idx="425">
                  <c:v>#N/A</c:v>
                </c:pt>
                <c:pt idx="426">
                  <c:v>#N/A</c:v>
                </c:pt>
                <c:pt idx="427">
                  <c:v>#N/A</c:v>
                </c:pt>
                <c:pt idx="428">
                  <c:v>#N/A</c:v>
                </c:pt>
                <c:pt idx="429">
                  <c:v>#N/A</c:v>
                </c:pt>
                <c:pt idx="430">
                  <c:v>#N/A</c:v>
                </c:pt>
                <c:pt idx="431">
                  <c:v>#N/A</c:v>
                </c:pt>
                <c:pt idx="432">
                  <c:v>#N/A</c:v>
                </c:pt>
                <c:pt idx="433">
                  <c:v>#N/A</c:v>
                </c:pt>
                <c:pt idx="434">
                  <c:v>#N/A</c:v>
                </c:pt>
                <c:pt idx="435">
                  <c:v>#N/A</c:v>
                </c:pt>
                <c:pt idx="436">
                  <c:v>#N/A</c:v>
                </c:pt>
                <c:pt idx="437">
                  <c:v>#N/A</c:v>
                </c:pt>
                <c:pt idx="438">
                  <c:v>#N/A</c:v>
                </c:pt>
                <c:pt idx="439">
                  <c:v>#N/A</c:v>
                </c:pt>
                <c:pt idx="440">
                  <c:v>#N/A</c:v>
                </c:pt>
                <c:pt idx="441">
                  <c:v>#N/A</c:v>
                </c:pt>
                <c:pt idx="442">
                  <c:v>#N/A</c:v>
                </c:pt>
                <c:pt idx="443">
                  <c:v>#N/A</c:v>
                </c:pt>
                <c:pt idx="444">
                  <c:v>#N/A</c:v>
                </c:pt>
                <c:pt idx="445">
                  <c:v>#N/A</c:v>
                </c:pt>
                <c:pt idx="446">
                  <c:v>#N/A</c:v>
                </c:pt>
                <c:pt idx="447">
                  <c:v>#N/A</c:v>
                </c:pt>
                <c:pt idx="448">
                  <c:v>#N/A</c:v>
                </c:pt>
                <c:pt idx="449">
                  <c:v>#N/A</c:v>
                </c:pt>
                <c:pt idx="450">
                  <c:v>#N/A</c:v>
                </c:pt>
                <c:pt idx="451">
                  <c:v>#N/A</c:v>
                </c:pt>
                <c:pt idx="452">
                  <c:v>#N/A</c:v>
                </c:pt>
                <c:pt idx="453">
                  <c:v>#N/A</c:v>
                </c:pt>
                <c:pt idx="454">
                  <c:v>#N/A</c:v>
                </c:pt>
                <c:pt idx="455">
                  <c:v>#N/A</c:v>
                </c:pt>
                <c:pt idx="456">
                  <c:v>#N/A</c:v>
                </c:pt>
                <c:pt idx="457">
                  <c:v>#N/A</c:v>
                </c:pt>
                <c:pt idx="458">
                  <c:v>#N/A</c:v>
                </c:pt>
                <c:pt idx="459">
                  <c:v>#N/A</c:v>
                </c:pt>
                <c:pt idx="460">
                  <c:v>#N/A</c:v>
                </c:pt>
                <c:pt idx="461">
                  <c:v>#N/A</c:v>
                </c:pt>
                <c:pt idx="462">
                  <c:v>#N/A</c:v>
                </c:pt>
                <c:pt idx="463">
                  <c:v>#N/A</c:v>
                </c:pt>
                <c:pt idx="464">
                  <c:v>#N/A</c:v>
                </c:pt>
                <c:pt idx="465">
                  <c:v>#N/A</c:v>
                </c:pt>
                <c:pt idx="466">
                  <c:v>#N/A</c:v>
                </c:pt>
                <c:pt idx="467">
                  <c:v>#N/A</c:v>
                </c:pt>
                <c:pt idx="468">
                  <c:v>#N/A</c:v>
                </c:pt>
                <c:pt idx="469">
                  <c:v>#N/A</c:v>
                </c:pt>
                <c:pt idx="470">
                  <c:v>#N/A</c:v>
                </c:pt>
                <c:pt idx="471">
                  <c:v>#N/A</c:v>
                </c:pt>
                <c:pt idx="472">
                  <c:v>#N/A</c:v>
                </c:pt>
                <c:pt idx="473">
                  <c:v>#N/A</c:v>
                </c:pt>
                <c:pt idx="474">
                  <c:v>#N/A</c:v>
                </c:pt>
                <c:pt idx="475">
                  <c:v>#N/A</c:v>
                </c:pt>
                <c:pt idx="476">
                  <c:v>#N/A</c:v>
                </c:pt>
                <c:pt idx="477">
                  <c:v>#N/A</c:v>
                </c:pt>
                <c:pt idx="478">
                  <c:v>#N/A</c:v>
                </c:pt>
                <c:pt idx="479">
                  <c:v>#N/A</c:v>
                </c:pt>
                <c:pt idx="480">
                  <c:v>#N/A</c:v>
                </c:pt>
                <c:pt idx="481">
                  <c:v>#N/A</c:v>
                </c:pt>
                <c:pt idx="482">
                  <c:v>#N/A</c:v>
                </c:pt>
                <c:pt idx="483">
                  <c:v>#N/A</c:v>
                </c:pt>
                <c:pt idx="484">
                  <c:v>#N/A</c:v>
                </c:pt>
                <c:pt idx="485">
                  <c:v>#N/A</c:v>
                </c:pt>
                <c:pt idx="486">
                  <c:v>#N/A</c:v>
                </c:pt>
                <c:pt idx="487">
                  <c:v>#N/A</c:v>
                </c:pt>
                <c:pt idx="488">
                  <c:v>#N/A</c:v>
                </c:pt>
                <c:pt idx="489">
                  <c:v>#N/A</c:v>
                </c:pt>
                <c:pt idx="490">
                  <c:v>#N/A</c:v>
                </c:pt>
                <c:pt idx="491">
                  <c:v>#N/A</c:v>
                </c:pt>
                <c:pt idx="492">
                  <c:v>#N/A</c:v>
                </c:pt>
                <c:pt idx="493">
                  <c:v>-2.5</c:v>
                </c:pt>
                <c:pt idx="494">
                  <c:v>-2.5</c:v>
                </c:pt>
                <c:pt idx="495">
                  <c:v>-2.5</c:v>
                </c:pt>
                <c:pt idx="496">
                  <c:v>#N/A</c:v>
                </c:pt>
                <c:pt idx="497">
                  <c:v>#N/A</c:v>
                </c:pt>
                <c:pt idx="498">
                  <c:v>#N/A</c:v>
                </c:pt>
                <c:pt idx="499">
                  <c:v>#N/A</c:v>
                </c:pt>
                <c:pt idx="500">
                  <c:v>#N/A</c:v>
                </c:pt>
                <c:pt idx="501">
                  <c:v>#N/A</c:v>
                </c:pt>
                <c:pt idx="502">
                  <c:v>#N/A</c:v>
                </c:pt>
                <c:pt idx="503">
                  <c:v>#N/A</c:v>
                </c:pt>
                <c:pt idx="504">
                  <c:v>#N/A</c:v>
                </c:pt>
                <c:pt idx="505">
                  <c:v>#N/A</c:v>
                </c:pt>
                <c:pt idx="506">
                  <c:v>#N/A</c:v>
                </c:pt>
                <c:pt idx="507">
                  <c:v>#N/A</c:v>
                </c:pt>
                <c:pt idx="508">
                  <c:v>#N/A</c:v>
                </c:pt>
                <c:pt idx="509">
                  <c:v>#N/A</c:v>
                </c:pt>
                <c:pt idx="510">
                  <c:v>#N/A</c:v>
                </c:pt>
                <c:pt idx="511">
                  <c:v>#N/A</c:v>
                </c:pt>
                <c:pt idx="512">
                  <c:v>#N/A</c:v>
                </c:pt>
                <c:pt idx="513">
                  <c:v>#N/A</c:v>
                </c:pt>
                <c:pt idx="514">
                  <c:v>#N/A</c:v>
                </c:pt>
                <c:pt idx="515">
                  <c:v>#N/A</c:v>
                </c:pt>
                <c:pt idx="516">
                  <c:v>#N/A</c:v>
                </c:pt>
                <c:pt idx="517">
                  <c:v>#N/A</c:v>
                </c:pt>
              </c:numCache>
            </c:numRef>
          </c:val>
          <c:extLst>
            <c:ext xmlns:c16="http://schemas.microsoft.com/office/drawing/2014/chart" uri="{C3380CC4-5D6E-409C-BE32-E72D297353CC}">
              <c16:uniqueId val="{00000001-E83F-4893-87BE-3BF586D877DE}"/>
            </c:ext>
          </c:extLst>
        </c:ser>
        <c:dLbls>
          <c:showLegendKey val="0"/>
          <c:showVal val="0"/>
          <c:showCatName val="0"/>
          <c:showSerName val="0"/>
          <c:showPercent val="0"/>
          <c:showBubbleSize val="0"/>
        </c:dLbls>
        <c:gapWidth val="0"/>
        <c:overlap val="100"/>
        <c:axId val="1651228688"/>
        <c:axId val="1658438480"/>
      </c:barChart>
      <c:lineChart>
        <c:grouping val="standard"/>
        <c:varyColors val="0"/>
        <c:ser>
          <c:idx val="1"/>
          <c:order val="0"/>
          <c:spPr>
            <a:ln w="28575" cap="rnd">
              <a:solidFill>
                <a:schemeClr val="accent2"/>
              </a:solidFill>
              <a:round/>
            </a:ln>
            <a:effectLst/>
          </c:spPr>
          <c:marker>
            <c:symbol val="none"/>
          </c:marker>
          <c:cat>
            <c:numRef>
              <c:f>'PCE Inflation'!$A$2:$A$519</c:f>
              <c:numCache>
                <c:formatCode>yyyy\-mm\-dd</c:formatCode>
                <c:ptCount val="518"/>
                <c:pt idx="0">
                  <c:v>28856</c:v>
                </c:pt>
                <c:pt idx="1">
                  <c:v>28887</c:v>
                </c:pt>
                <c:pt idx="2">
                  <c:v>28915</c:v>
                </c:pt>
                <c:pt idx="3">
                  <c:v>28946</c:v>
                </c:pt>
                <c:pt idx="4">
                  <c:v>28976</c:v>
                </c:pt>
                <c:pt idx="5">
                  <c:v>29007</c:v>
                </c:pt>
                <c:pt idx="6">
                  <c:v>29037</c:v>
                </c:pt>
                <c:pt idx="7">
                  <c:v>29068</c:v>
                </c:pt>
                <c:pt idx="8">
                  <c:v>29099</c:v>
                </c:pt>
                <c:pt idx="9">
                  <c:v>29129</c:v>
                </c:pt>
                <c:pt idx="10">
                  <c:v>29160</c:v>
                </c:pt>
                <c:pt idx="11">
                  <c:v>29190</c:v>
                </c:pt>
                <c:pt idx="12">
                  <c:v>29221</c:v>
                </c:pt>
                <c:pt idx="13">
                  <c:v>29252</c:v>
                </c:pt>
                <c:pt idx="14">
                  <c:v>29281</c:v>
                </c:pt>
                <c:pt idx="15">
                  <c:v>29312</c:v>
                </c:pt>
                <c:pt idx="16">
                  <c:v>29342</c:v>
                </c:pt>
                <c:pt idx="17">
                  <c:v>29373</c:v>
                </c:pt>
                <c:pt idx="18">
                  <c:v>29403</c:v>
                </c:pt>
                <c:pt idx="19">
                  <c:v>29434</c:v>
                </c:pt>
                <c:pt idx="20">
                  <c:v>29465</c:v>
                </c:pt>
                <c:pt idx="21">
                  <c:v>29495</c:v>
                </c:pt>
                <c:pt idx="22">
                  <c:v>29526</c:v>
                </c:pt>
                <c:pt idx="23">
                  <c:v>29556</c:v>
                </c:pt>
                <c:pt idx="24">
                  <c:v>29587</c:v>
                </c:pt>
                <c:pt idx="25">
                  <c:v>29618</c:v>
                </c:pt>
                <c:pt idx="26">
                  <c:v>29646</c:v>
                </c:pt>
                <c:pt idx="27">
                  <c:v>29677</c:v>
                </c:pt>
                <c:pt idx="28">
                  <c:v>29707</c:v>
                </c:pt>
                <c:pt idx="29">
                  <c:v>29738</c:v>
                </c:pt>
                <c:pt idx="30">
                  <c:v>29768</c:v>
                </c:pt>
                <c:pt idx="31">
                  <c:v>29799</c:v>
                </c:pt>
                <c:pt idx="32">
                  <c:v>29830</c:v>
                </c:pt>
                <c:pt idx="33">
                  <c:v>29860</c:v>
                </c:pt>
                <c:pt idx="34">
                  <c:v>29891</c:v>
                </c:pt>
                <c:pt idx="35">
                  <c:v>29921</c:v>
                </c:pt>
                <c:pt idx="36">
                  <c:v>29952</c:v>
                </c:pt>
                <c:pt idx="37">
                  <c:v>29983</c:v>
                </c:pt>
                <c:pt idx="38">
                  <c:v>30011</c:v>
                </c:pt>
                <c:pt idx="39">
                  <c:v>30042</c:v>
                </c:pt>
                <c:pt idx="40">
                  <c:v>30072</c:v>
                </c:pt>
                <c:pt idx="41">
                  <c:v>30103</c:v>
                </c:pt>
                <c:pt idx="42">
                  <c:v>30133</c:v>
                </c:pt>
                <c:pt idx="43">
                  <c:v>30164</c:v>
                </c:pt>
                <c:pt idx="44">
                  <c:v>30195</c:v>
                </c:pt>
                <c:pt idx="45">
                  <c:v>30225</c:v>
                </c:pt>
                <c:pt idx="46">
                  <c:v>30256</c:v>
                </c:pt>
                <c:pt idx="47">
                  <c:v>30286</c:v>
                </c:pt>
                <c:pt idx="48">
                  <c:v>30317</c:v>
                </c:pt>
                <c:pt idx="49">
                  <c:v>30348</c:v>
                </c:pt>
                <c:pt idx="50">
                  <c:v>30376</c:v>
                </c:pt>
                <c:pt idx="51">
                  <c:v>30407</c:v>
                </c:pt>
                <c:pt idx="52">
                  <c:v>30437</c:v>
                </c:pt>
                <c:pt idx="53">
                  <c:v>30468</c:v>
                </c:pt>
                <c:pt idx="54">
                  <c:v>30498</c:v>
                </c:pt>
                <c:pt idx="55">
                  <c:v>30529</c:v>
                </c:pt>
                <c:pt idx="56">
                  <c:v>30560</c:v>
                </c:pt>
                <c:pt idx="57">
                  <c:v>30590</c:v>
                </c:pt>
                <c:pt idx="58">
                  <c:v>30621</c:v>
                </c:pt>
                <c:pt idx="59">
                  <c:v>30651</c:v>
                </c:pt>
                <c:pt idx="60">
                  <c:v>30682</c:v>
                </c:pt>
                <c:pt idx="61">
                  <c:v>30713</c:v>
                </c:pt>
                <c:pt idx="62">
                  <c:v>30742</c:v>
                </c:pt>
                <c:pt idx="63">
                  <c:v>30773</c:v>
                </c:pt>
                <c:pt idx="64">
                  <c:v>30803</c:v>
                </c:pt>
                <c:pt idx="65">
                  <c:v>30834</c:v>
                </c:pt>
                <c:pt idx="66">
                  <c:v>30864</c:v>
                </c:pt>
                <c:pt idx="67">
                  <c:v>30895</c:v>
                </c:pt>
                <c:pt idx="68">
                  <c:v>30926</c:v>
                </c:pt>
                <c:pt idx="69">
                  <c:v>30956</c:v>
                </c:pt>
                <c:pt idx="70">
                  <c:v>30987</c:v>
                </c:pt>
                <c:pt idx="71">
                  <c:v>31017</c:v>
                </c:pt>
                <c:pt idx="72">
                  <c:v>31048</c:v>
                </c:pt>
                <c:pt idx="73">
                  <c:v>31079</c:v>
                </c:pt>
                <c:pt idx="74">
                  <c:v>31107</c:v>
                </c:pt>
                <c:pt idx="75">
                  <c:v>31138</c:v>
                </c:pt>
                <c:pt idx="76">
                  <c:v>31168</c:v>
                </c:pt>
                <c:pt idx="77">
                  <c:v>31199</c:v>
                </c:pt>
                <c:pt idx="78">
                  <c:v>31229</c:v>
                </c:pt>
                <c:pt idx="79">
                  <c:v>31260</c:v>
                </c:pt>
                <c:pt idx="80">
                  <c:v>31291</c:v>
                </c:pt>
                <c:pt idx="81">
                  <c:v>31321</c:v>
                </c:pt>
                <c:pt idx="82">
                  <c:v>31352</c:v>
                </c:pt>
                <c:pt idx="83">
                  <c:v>31382</c:v>
                </c:pt>
                <c:pt idx="84">
                  <c:v>31413</c:v>
                </c:pt>
                <c:pt idx="85">
                  <c:v>31444</c:v>
                </c:pt>
                <c:pt idx="86">
                  <c:v>31472</c:v>
                </c:pt>
                <c:pt idx="87">
                  <c:v>31503</c:v>
                </c:pt>
                <c:pt idx="88">
                  <c:v>31533</c:v>
                </c:pt>
                <c:pt idx="89">
                  <c:v>31564</c:v>
                </c:pt>
                <c:pt idx="90">
                  <c:v>31594</c:v>
                </c:pt>
                <c:pt idx="91">
                  <c:v>31625</c:v>
                </c:pt>
                <c:pt idx="92">
                  <c:v>31656</c:v>
                </c:pt>
                <c:pt idx="93">
                  <c:v>31686</c:v>
                </c:pt>
                <c:pt idx="94">
                  <c:v>31717</c:v>
                </c:pt>
                <c:pt idx="95">
                  <c:v>31747</c:v>
                </c:pt>
                <c:pt idx="96">
                  <c:v>31778</c:v>
                </c:pt>
                <c:pt idx="97">
                  <c:v>31809</c:v>
                </c:pt>
                <c:pt idx="98">
                  <c:v>31837</c:v>
                </c:pt>
                <c:pt idx="99">
                  <c:v>31868</c:v>
                </c:pt>
                <c:pt idx="100">
                  <c:v>31898</c:v>
                </c:pt>
                <c:pt idx="101">
                  <c:v>31929</c:v>
                </c:pt>
                <c:pt idx="102">
                  <c:v>31959</c:v>
                </c:pt>
                <c:pt idx="103">
                  <c:v>31990</c:v>
                </c:pt>
                <c:pt idx="104">
                  <c:v>32021</c:v>
                </c:pt>
                <c:pt idx="105">
                  <c:v>32051</c:v>
                </c:pt>
                <c:pt idx="106">
                  <c:v>32082</c:v>
                </c:pt>
                <c:pt idx="107">
                  <c:v>32112</c:v>
                </c:pt>
                <c:pt idx="108">
                  <c:v>32143</c:v>
                </c:pt>
                <c:pt idx="109">
                  <c:v>32174</c:v>
                </c:pt>
                <c:pt idx="110">
                  <c:v>32203</c:v>
                </c:pt>
                <c:pt idx="111">
                  <c:v>32234</c:v>
                </c:pt>
                <c:pt idx="112">
                  <c:v>32264</c:v>
                </c:pt>
                <c:pt idx="113">
                  <c:v>32295</c:v>
                </c:pt>
                <c:pt idx="114">
                  <c:v>32325</c:v>
                </c:pt>
                <c:pt idx="115">
                  <c:v>32356</c:v>
                </c:pt>
                <c:pt idx="116">
                  <c:v>32387</c:v>
                </c:pt>
                <c:pt idx="117">
                  <c:v>32417</c:v>
                </c:pt>
                <c:pt idx="118">
                  <c:v>32448</c:v>
                </c:pt>
                <c:pt idx="119">
                  <c:v>32478</c:v>
                </c:pt>
                <c:pt idx="120">
                  <c:v>32509</c:v>
                </c:pt>
                <c:pt idx="121">
                  <c:v>32540</c:v>
                </c:pt>
                <c:pt idx="122">
                  <c:v>32568</c:v>
                </c:pt>
                <c:pt idx="123">
                  <c:v>32599</c:v>
                </c:pt>
                <c:pt idx="124">
                  <c:v>32629</c:v>
                </c:pt>
                <c:pt idx="125">
                  <c:v>32660</c:v>
                </c:pt>
                <c:pt idx="126">
                  <c:v>32690</c:v>
                </c:pt>
                <c:pt idx="127">
                  <c:v>32721</c:v>
                </c:pt>
                <c:pt idx="128">
                  <c:v>32752</c:v>
                </c:pt>
                <c:pt idx="129">
                  <c:v>32782</c:v>
                </c:pt>
                <c:pt idx="130">
                  <c:v>32813</c:v>
                </c:pt>
                <c:pt idx="131">
                  <c:v>32843</c:v>
                </c:pt>
                <c:pt idx="132">
                  <c:v>32874</c:v>
                </c:pt>
                <c:pt idx="133">
                  <c:v>32905</c:v>
                </c:pt>
                <c:pt idx="134">
                  <c:v>32933</c:v>
                </c:pt>
                <c:pt idx="135">
                  <c:v>32964</c:v>
                </c:pt>
                <c:pt idx="136">
                  <c:v>32994</c:v>
                </c:pt>
                <c:pt idx="137">
                  <c:v>33025</c:v>
                </c:pt>
                <c:pt idx="138">
                  <c:v>33055</c:v>
                </c:pt>
                <c:pt idx="139">
                  <c:v>33086</c:v>
                </c:pt>
                <c:pt idx="140">
                  <c:v>33117</c:v>
                </c:pt>
                <c:pt idx="141">
                  <c:v>33147</c:v>
                </c:pt>
                <c:pt idx="142">
                  <c:v>33178</c:v>
                </c:pt>
                <c:pt idx="143">
                  <c:v>33208</c:v>
                </c:pt>
                <c:pt idx="144">
                  <c:v>33239</c:v>
                </c:pt>
                <c:pt idx="145">
                  <c:v>33270</c:v>
                </c:pt>
                <c:pt idx="146">
                  <c:v>33298</c:v>
                </c:pt>
                <c:pt idx="147">
                  <c:v>33329</c:v>
                </c:pt>
                <c:pt idx="148">
                  <c:v>33359</c:v>
                </c:pt>
                <c:pt idx="149">
                  <c:v>33390</c:v>
                </c:pt>
                <c:pt idx="150">
                  <c:v>33420</c:v>
                </c:pt>
                <c:pt idx="151">
                  <c:v>33451</c:v>
                </c:pt>
                <c:pt idx="152">
                  <c:v>33482</c:v>
                </c:pt>
                <c:pt idx="153">
                  <c:v>33512</c:v>
                </c:pt>
                <c:pt idx="154">
                  <c:v>33543</c:v>
                </c:pt>
                <c:pt idx="155">
                  <c:v>33573</c:v>
                </c:pt>
                <c:pt idx="156">
                  <c:v>33604</c:v>
                </c:pt>
                <c:pt idx="157">
                  <c:v>33635</c:v>
                </c:pt>
                <c:pt idx="158">
                  <c:v>33664</c:v>
                </c:pt>
                <c:pt idx="159">
                  <c:v>33695</c:v>
                </c:pt>
                <c:pt idx="160">
                  <c:v>33725</c:v>
                </c:pt>
                <c:pt idx="161">
                  <c:v>33756</c:v>
                </c:pt>
                <c:pt idx="162">
                  <c:v>33786</c:v>
                </c:pt>
                <c:pt idx="163">
                  <c:v>33817</c:v>
                </c:pt>
                <c:pt idx="164">
                  <c:v>33848</c:v>
                </c:pt>
                <c:pt idx="165">
                  <c:v>33878</c:v>
                </c:pt>
                <c:pt idx="166">
                  <c:v>33909</c:v>
                </c:pt>
                <c:pt idx="167">
                  <c:v>33939</c:v>
                </c:pt>
                <c:pt idx="168">
                  <c:v>33970</c:v>
                </c:pt>
                <c:pt idx="169">
                  <c:v>34001</c:v>
                </c:pt>
                <c:pt idx="170">
                  <c:v>34029</c:v>
                </c:pt>
                <c:pt idx="171">
                  <c:v>34060</c:v>
                </c:pt>
                <c:pt idx="172">
                  <c:v>34090</c:v>
                </c:pt>
                <c:pt idx="173">
                  <c:v>34121</c:v>
                </c:pt>
                <c:pt idx="174">
                  <c:v>34151</c:v>
                </c:pt>
                <c:pt idx="175">
                  <c:v>34182</c:v>
                </c:pt>
                <c:pt idx="176">
                  <c:v>34213</c:v>
                </c:pt>
                <c:pt idx="177">
                  <c:v>34243</c:v>
                </c:pt>
                <c:pt idx="178">
                  <c:v>34274</c:v>
                </c:pt>
                <c:pt idx="179">
                  <c:v>34304</c:v>
                </c:pt>
                <c:pt idx="180">
                  <c:v>34335</c:v>
                </c:pt>
                <c:pt idx="181">
                  <c:v>34366</c:v>
                </c:pt>
                <c:pt idx="182">
                  <c:v>34394</c:v>
                </c:pt>
                <c:pt idx="183">
                  <c:v>34425</c:v>
                </c:pt>
                <c:pt idx="184">
                  <c:v>34455</c:v>
                </c:pt>
                <c:pt idx="185">
                  <c:v>34486</c:v>
                </c:pt>
                <c:pt idx="186">
                  <c:v>34516</c:v>
                </c:pt>
                <c:pt idx="187">
                  <c:v>34547</c:v>
                </c:pt>
                <c:pt idx="188">
                  <c:v>34578</c:v>
                </c:pt>
                <c:pt idx="189">
                  <c:v>34608</c:v>
                </c:pt>
                <c:pt idx="190">
                  <c:v>34639</c:v>
                </c:pt>
                <c:pt idx="191">
                  <c:v>34669</c:v>
                </c:pt>
                <c:pt idx="192">
                  <c:v>34700</c:v>
                </c:pt>
                <c:pt idx="193">
                  <c:v>34731</c:v>
                </c:pt>
                <c:pt idx="194">
                  <c:v>34759</c:v>
                </c:pt>
                <c:pt idx="195">
                  <c:v>34790</c:v>
                </c:pt>
                <c:pt idx="196">
                  <c:v>34820</c:v>
                </c:pt>
                <c:pt idx="197">
                  <c:v>34851</c:v>
                </c:pt>
                <c:pt idx="198">
                  <c:v>34881</c:v>
                </c:pt>
                <c:pt idx="199">
                  <c:v>34912</c:v>
                </c:pt>
                <c:pt idx="200">
                  <c:v>34943</c:v>
                </c:pt>
                <c:pt idx="201">
                  <c:v>34973</c:v>
                </c:pt>
                <c:pt idx="202">
                  <c:v>35004</c:v>
                </c:pt>
                <c:pt idx="203">
                  <c:v>35034</c:v>
                </c:pt>
                <c:pt idx="204">
                  <c:v>35065</c:v>
                </c:pt>
                <c:pt idx="205">
                  <c:v>35096</c:v>
                </c:pt>
                <c:pt idx="206">
                  <c:v>35125</c:v>
                </c:pt>
                <c:pt idx="207">
                  <c:v>35156</c:v>
                </c:pt>
                <c:pt idx="208">
                  <c:v>35186</c:v>
                </c:pt>
                <c:pt idx="209">
                  <c:v>35217</c:v>
                </c:pt>
                <c:pt idx="210">
                  <c:v>35247</c:v>
                </c:pt>
                <c:pt idx="211">
                  <c:v>35278</c:v>
                </c:pt>
                <c:pt idx="212">
                  <c:v>35309</c:v>
                </c:pt>
                <c:pt idx="213">
                  <c:v>35339</c:v>
                </c:pt>
                <c:pt idx="214">
                  <c:v>35370</c:v>
                </c:pt>
                <c:pt idx="215">
                  <c:v>35400</c:v>
                </c:pt>
                <c:pt idx="216">
                  <c:v>35431</c:v>
                </c:pt>
                <c:pt idx="217">
                  <c:v>35462</c:v>
                </c:pt>
                <c:pt idx="218">
                  <c:v>35490</c:v>
                </c:pt>
                <c:pt idx="219">
                  <c:v>35521</c:v>
                </c:pt>
                <c:pt idx="220">
                  <c:v>35551</c:v>
                </c:pt>
                <c:pt idx="221">
                  <c:v>35582</c:v>
                </c:pt>
                <c:pt idx="222">
                  <c:v>35612</c:v>
                </c:pt>
                <c:pt idx="223">
                  <c:v>35643</c:v>
                </c:pt>
                <c:pt idx="224">
                  <c:v>35674</c:v>
                </c:pt>
                <c:pt idx="225">
                  <c:v>35704</c:v>
                </c:pt>
                <c:pt idx="226">
                  <c:v>35735</c:v>
                </c:pt>
                <c:pt idx="227">
                  <c:v>35765</c:v>
                </c:pt>
                <c:pt idx="228">
                  <c:v>35796</c:v>
                </c:pt>
                <c:pt idx="229">
                  <c:v>35827</c:v>
                </c:pt>
                <c:pt idx="230">
                  <c:v>35855</c:v>
                </c:pt>
                <c:pt idx="231">
                  <c:v>35886</c:v>
                </c:pt>
                <c:pt idx="232">
                  <c:v>35916</c:v>
                </c:pt>
                <c:pt idx="233">
                  <c:v>35947</c:v>
                </c:pt>
                <c:pt idx="234">
                  <c:v>35977</c:v>
                </c:pt>
                <c:pt idx="235">
                  <c:v>36008</c:v>
                </c:pt>
                <c:pt idx="236">
                  <c:v>36039</c:v>
                </c:pt>
                <c:pt idx="237">
                  <c:v>36069</c:v>
                </c:pt>
                <c:pt idx="238">
                  <c:v>36100</c:v>
                </c:pt>
                <c:pt idx="239">
                  <c:v>36130</c:v>
                </c:pt>
                <c:pt idx="240">
                  <c:v>36161</c:v>
                </c:pt>
                <c:pt idx="241">
                  <c:v>36192</c:v>
                </c:pt>
                <c:pt idx="242">
                  <c:v>36220</c:v>
                </c:pt>
                <c:pt idx="243">
                  <c:v>36251</c:v>
                </c:pt>
                <c:pt idx="244">
                  <c:v>36281</c:v>
                </c:pt>
                <c:pt idx="245">
                  <c:v>36312</c:v>
                </c:pt>
                <c:pt idx="246">
                  <c:v>36342</c:v>
                </c:pt>
                <c:pt idx="247">
                  <c:v>36373</c:v>
                </c:pt>
                <c:pt idx="248">
                  <c:v>36404</c:v>
                </c:pt>
                <c:pt idx="249">
                  <c:v>36434</c:v>
                </c:pt>
                <c:pt idx="250">
                  <c:v>36465</c:v>
                </c:pt>
                <c:pt idx="251">
                  <c:v>36495</c:v>
                </c:pt>
                <c:pt idx="252">
                  <c:v>36526</c:v>
                </c:pt>
                <c:pt idx="253">
                  <c:v>36557</c:v>
                </c:pt>
                <c:pt idx="254">
                  <c:v>36586</c:v>
                </c:pt>
                <c:pt idx="255">
                  <c:v>36617</c:v>
                </c:pt>
                <c:pt idx="256">
                  <c:v>36647</c:v>
                </c:pt>
                <c:pt idx="257">
                  <c:v>36678</c:v>
                </c:pt>
                <c:pt idx="258">
                  <c:v>36708</c:v>
                </c:pt>
                <c:pt idx="259">
                  <c:v>36739</c:v>
                </c:pt>
                <c:pt idx="260">
                  <c:v>36770</c:v>
                </c:pt>
                <c:pt idx="261">
                  <c:v>36800</c:v>
                </c:pt>
                <c:pt idx="262">
                  <c:v>36831</c:v>
                </c:pt>
                <c:pt idx="263">
                  <c:v>36861</c:v>
                </c:pt>
                <c:pt idx="264">
                  <c:v>36892</c:v>
                </c:pt>
                <c:pt idx="265">
                  <c:v>36923</c:v>
                </c:pt>
                <c:pt idx="266">
                  <c:v>36951</c:v>
                </c:pt>
                <c:pt idx="267">
                  <c:v>36982</c:v>
                </c:pt>
                <c:pt idx="268">
                  <c:v>37012</c:v>
                </c:pt>
                <c:pt idx="269">
                  <c:v>37043</c:v>
                </c:pt>
                <c:pt idx="270">
                  <c:v>37073</c:v>
                </c:pt>
                <c:pt idx="271">
                  <c:v>37104</c:v>
                </c:pt>
                <c:pt idx="272">
                  <c:v>37135</c:v>
                </c:pt>
                <c:pt idx="273">
                  <c:v>37165</c:v>
                </c:pt>
                <c:pt idx="274">
                  <c:v>37196</c:v>
                </c:pt>
                <c:pt idx="275">
                  <c:v>37226</c:v>
                </c:pt>
                <c:pt idx="276">
                  <c:v>37257</c:v>
                </c:pt>
                <c:pt idx="277">
                  <c:v>37288</c:v>
                </c:pt>
                <c:pt idx="278">
                  <c:v>37316</c:v>
                </c:pt>
                <c:pt idx="279">
                  <c:v>37347</c:v>
                </c:pt>
                <c:pt idx="280">
                  <c:v>37377</c:v>
                </c:pt>
                <c:pt idx="281">
                  <c:v>37408</c:v>
                </c:pt>
                <c:pt idx="282">
                  <c:v>37438</c:v>
                </c:pt>
                <c:pt idx="283">
                  <c:v>37469</c:v>
                </c:pt>
                <c:pt idx="284">
                  <c:v>37500</c:v>
                </c:pt>
                <c:pt idx="285">
                  <c:v>37530</c:v>
                </c:pt>
                <c:pt idx="286">
                  <c:v>37561</c:v>
                </c:pt>
                <c:pt idx="287">
                  <c:v>37591</c:v>
                </c:pt>
                <c:pt idx="288">
                  <c:v>37622</c:v>
                </c:pt>
                <c:pt idx="289">
                  <c:v>37653</c:v>
                </c:pt>
                <c:pt idx="290">
                  <c:v>37681</c:v>
                </c:pt>
                <c:pt idx="291">
                  <c:v>37712</c:v>
                </c:pt>
                <c:pt idx="292">
                  <c:v>37742</c:v>
                </c:pt>
                <c:pt idx="293">
                  <c:v>37773</c:v>
                </c:pt>
                <c:pt idx="294">
                  <c:v>37803</c:v>
                </c:pt>
                <c:pt idx="295">
                  <c:v>37834</c:v>
                </c:pt>
                <c:pt idx="296">
                  <c:v>37865</c:v>
                </c:pt>
                <c:pt idx="297">
                  <c:v>37895</c:v>
                </c:pt>
                <c:pt idx="298">
                  <c:v>37926</c:v>
                </c:pt>
                <c:pt idx="299">
                  <c:v>37956</c:v>
                </c:pt>
                <c:pt idx="300">
                  <c:v>37987</c:v>
                </c:pt>
                <c:pt idx="301">
                  <c:v>38018</c:v>
                </c:pt>
                <c:pt idx="302">
                  <c:v>38047</c:v>
                </c:pt>
                <c:pt idx="303">
                  <c:v>38078</c:v>
                </c:pt>
                <c:pt idx="304">
                  <c:v>38108</c:v>
                </c:pt>
                <c:pt idx="305">
                  <c:v>38139</c:v>
                </c:pt>
                <c:pt idx="306">
                  <c:v>38169</c:v>
                </c:pt>
                <c:pt idx="307">
                  <c:v>38200</c:v>
                </c:pt>
                <c:pt idx="308">
                  <c:v>38231</c:v>
                </c:pt>
                <c:pt idx="309">
                  <c:v>38261</c:v>
                </c:pt>
                <c:pt idx="310">
                  <c:v>38292</c:v>
                </c:pt>
                <c:pt idx="311">
                  <c:v>38322</c:v>
                </c:pt>
                <c:pt idx="312">
                  <c:v>38353</c:v>
                </c:pt>
                <c:pt idx="313">
                  <c:v>38384</c:v>
                </c:pt>
                <c:pt idx="314">
                  <c:v>38412</c:v>
                </c:pt>
                <c:pt idx="315">
                  <c:v>38443</c:v>
                </c:pt>
                <c:pt idx="316">
                  <c:v>38473</c:v>
                </c:pt>
                <c:pt idx="317">
                  <c:v>38504</c:v>
                </c:pt>
                <c:pt idx="318">
                  <c:v>38534</c:v>
                </c:pt>
                <c:pt idx="319">
                  <c:v>38565</c:v>
                </c:pt>
                <c:pt idx="320">
                  <c:v>38596</c:v>
                </c:pt>
                <c:pt idx="321">
                  <c:v>38626</c:v>
                </c:pt>
                <c:pt idx="322">
                  <c:v>38657</c:v>
                </c:pt>
                <c:pt idx="323">
                  <c:v>38687</c:v>
                </c:pt>
                <c:pt idx="324">
                  <c:v>38718</c:v>
                </c:pt>
                <c:pt idx="325">
                  <c:v>38749</c:v>
                </c:pt>
                <c:pt idx="326">
                  <c:v>38777</c:v>
                </c:pt>
                <c:pt idx="327">
                  <c:v>38808</c:v>
                </c:pt>
                <c:pt idx="328">
                  <c:v>38838</c:v>
                </c:pt>
                <c:pt idx="329">
                  <c:v>38869</c:v>
                </c:pt>
                <c:pt idx="330">
                  <c:v>38899</c:v>
                </c:pt>
                <c:pt idx="331">
                  <c:v>38930</c:v>
                </c:pt>
                <c:pt idx="332">
                  <c:v>38961</c:v>
                </c:pt>
                <c:pt idx="333">
                  <c:v>38991</c:v>
                </c:pt>
                <c:pt idx="334">
                  <c:v>39022</c:v>
                </c:pt>
                <c:pt idx="335">
                  <c:v>39052</c:v>
                </c:pt>
                <c:pt idx="336">
                  <c:v>39083</c:v>
                </c:pt>
                <c:pt idx="337">
                  <c:v>39114</c:v>
                </c:pt>
                <c:pt idx="338">
                  <c:v>39142</c:v>
                </c:pt>
                <c:pt idx="339">
                  <c:v>39173</c:v>
                </c:pt>
                <c:pt idx="340">
                  <c:v>39203</c:v>
                </c:pt>
                <c:pt idx="341">
                  <c:v>39234</c:v>
                </c:pt>
                <c:pt idx="342">
                  <c:v>39264</c:v>
                </c:pt>
                <c:pt idx="343">
                  <c:v>39295</c:v>
                </c:pt>
                <c:pt idx="344">
                  <c:v>39326</c:v>
                </c:pt>
                <c:pt idx="345">
                  <c:v>39356</c:v>
                </c:pt>
                <c:pt idx="346">
                  <c:v>39387</c:v>
                </c:pt>
                <c:pt idx="347">
                  <c:v>39417</c:v>
                </c:pt>
                <c:pt idx="348">
                  <c:v>39448</c:v>
                </c:pt>
                <c:pt idx="349">
                  <c:v>39479</c:v>
                </c:pt>
                <c:pt idx="350">
                  <c:v>39508</c:v>
                </c:pt>
                <c:pt idx="351">
                  <c:v>39539</c:v>
                </c:pt>
                <c:pt idx="352">
                  <c:v>39569</c:v>
                </c:pt>
                <c:pt idx="353">
                  <c:v>39600</c:v>
                </c:pt>
                <c:pt idx="354">
                  <c:v>39630</c:v>
                </c:pt>
                <c:pt idx="355">
                  <c:v>39661</c:v>
                </c:pt>
                <c:pt idx="356">
                  <c:v>39692</c:v>
                </c:pt>
                <c:pt idx="357">
                  <c:v>39722</c:v>
                </c:pt>
                <c:pt idx="358">
                  <c:v>39753</c:v>
                </c:pt>
                <c:pt idx="359">
                  <c:v>39783</c:v>
                </c:pt>
                <c:pt idx="360">
                  <c:v>39814</c:v>
                </c:pt>
                <c:pt idx="361">
                  <c:v>39845</c:v>
                </c:pt>
                <c:pt idx="362">
                  <c:v>39873</c:v>
                </c:pt>
                <c:pt idx="363">
                  <c:v>39904</c:v>
                </c:pt>
                <c:pt idx="364">
                  <c:v>39934</c:v>
                </c:pt>
                <c:pt idx="365">
                  <c:v>39965</c:v>
                </c:pt>
                <c:pt idx="366">
                  <c:v>39995</c:v>
                </c:pt>
                <c:pt idx="367">
                  <c:v>40026</c:v>
                </c:pt>
                <c:pt idx="368">
                  <c:v>40057</c:v>
                </c:pt>
                <c:pt idx="369">
                  <c:v>40087</c:v>
                </c:pt>
                <c:pt idx="370">
                  <c:v>40118</c:v>
                </c:pt>
                <c:pt idx="371">
                  <c:v>40148</c:v>
                </c:pt>
                <c:pt idx="372">
                  <c:v>40179</c:v>
                </c:pt>
                <c:pt idx="373">
                  <c:v>40210</c:v>
                </c:pt>
                <c:pt idx="374">
                  <c:v>40238</c:v>
                </c:pt>
                <c:pt idx="375">
                  <c:v>40269</c:v>
                </c:pt>
                <c:pt idx="376">
                  <c:v>40299</c:v>
                </c:pt>
                <c:pt idx="377">
                  <c:v>40330</c:v>
                </c:pt>
                <c:pt idx="378">
                  <c:v>40360</c:v>
                </c:pt>
                <c:pt idx="379">
                  <c:v>40391</c:v>
                </c:pt>
                <c:pt idx="380">
                  <c:v>40422</c:v>
                </c:pt>
                <c:pt idx="381">
                  <c:v>40452</c:v>
                </c:pt>
                <c:pt idx="382">
                  <c:v>40483</c:v>
                </c:pt>
                <c:pt idx="383">
                  <c:v>40513</c:v>
                </c:pt>
                <c:pt idx="384">
                  <c:v>40544</c:v>
                </c:pt>
                <c:pt idx="385">
                  <c:v>40575</c:v>
                </c:pt>
                <c:pt idx="386">
                  <c:v>40603</c:v>
                </c:pt>
                <c:pt idx="387">
                  <c:v>40634</c:v>
                </c:pt>
                <c:pt idx="388">
                  <c:v>40664</c:v>
                </c:pt>
                <c:pt idx="389">
                  <c:v>40695</c:v>
                </c:pt>
                <c:pt idx="390">
                  <c:v>40725</c:v>
                </c:pt>
                <c:pt idx="391">
                  <c:v>40756</c:v>
                </c:pt>
                <c:pt idx="392">
                  <c:v>40787</c:v>
                </c:pt>
                <c:pt idx="393">
                  <c:v>40817</c:v>
                </c:pt>
                <c:pt idx="394">
                  <c:v>40848</c:v>
                </c:pt>
                <c:pt idx="395">
                  <c:v>40878</c:v>
                </c:pt>
                <c:pt idx="396">
                  <c:v>40909</c:v>
                </c:pt>
                <c:pt idx="397">
                  <c:v>40940</c:v>
                </c:pt>
                <c:pt idx="398">
                  <c:v>40969</c:v>
                </c:pt>
                <c:pt idx="399">
                  <c:v>41000</c:v>
                </c:pt>
                <c:pt idx="400">
                  <c:v>41030</c:v>
                </c:pt>
                <c:pt idx="401">
                  <c:v>41061</c:v>
                </c:pt>
                <c:pt idx="402">
                  <c:v>41091</c:v>
                </c:pt>
                <c:pt idx="403">
                  <c:v>41122</c:v>
                </c:pt>
                <c:pt idx="404">
                  <c:v>41153</c:v>
                </c:pt>
                <c:pt idx="405">
                  <c:v>41183</c:v>
                </c:pt>
                <c:pt idx="406">
                  <c:v>41214</c:v>
                </c:pt>
                <c:pt idx="407">
                  <c:v>41244</c:v>
                </c:pt>
                <c:pt idx="408">
                  <c:v>41275</c:v>
                </c:pt>
                <c:pt idx="409">
                  <c:v>41306</c:v>
                </c:pt>
                <c:pt idx="410">
                  <c:v>41334</c:v>
                </c:pt>
                <c:pt idx="411">
                  <c:v>41365</c:v>
                </c:pt>
                <c:pt idx="412">
                  <c:v>41395</c:v>
                </c:pt>
                <c:pt idx="413">
                  <c:v>41426</c:v>
                </c:pt>
                <c:pt idx="414">
                  <c:v>41456</c:v>
                </c:pt>
                <c:pt idx="415">
                  <c:v>41487</c:v>
                </c:pt>
                <c:pt idx="416">
                  <c:v>41518</c:v>
                </c:pt>
                <c:pt idx="417">
                  <c:v>41548</c:v>
                </c:pt>
                <c:pt idx="418">
                  <c:v>41579</c:v>
                </c:pt>
                <c:pt idx="419">
                  <c:v>41609</c:v>
                </c:pt>
                <c:pt idx="420">
                  <c:v>41640</c:v>
                </c:pt>
                <c:pt idx="421">
                  <c:v>41671</c:v>
                </c:pt>
                <c:pt idx="422">
                  <c:v>41699</c:v>
                </c:pt>
                <c:pt idx="423">
                  <c:v>41730</c:v>
                </c:pt>
                <c:pt idx="424">
                  <c:v>41760</c:v>
                </c:pt>
                <c:pt idx="425">
                  <c:v>41791</c:v>
                </c:pt>
                <c:pt idx="426">
                  <c:v>41821</c:v>
                </c:pt>
                <c:pt idx="427">
                  <c:v>41852</c:v>
                </c:pt>
                <c:pt idx="428">
                  <c:v>41883</c:v>
                </c:pt>
                <c:pt idx="429">
                  <c:v>41913</c:v>
                </c:pt>
                <c:pt idx="430">
                  <c:v>41944</c:v>
                </c:pt>
                <c:pt idx="431">
                  <c:v>41974</c:v>
                </c:pt>
                <c:pt idx="432">
                  <c:v>42005</c:v>
                </c:pt>
                <c:pt idx="433">
                  <c:v>42036</c:v>
                </c:pt>
                <c:pt idx="434">
                  <c:v>42064</c:v>
                </c:pt>
                <c:pt idx="435">
                  <c:v>42095</c:v>
                </c:pt>
                <c:pt idx="436">
                  <c:v>42125</c:v>
                </c:pt>
                <c:pt idx="437">
                  <c:v>42156</c:v>
                </c:pt>
                <c:pt idx="438">
                  <c:v>42186</c:v>
                </c:pt>
                <c:pt idx="439">
                  <c:v>42217</c:v>
                </c:pt>
                <c:pt idx="440">
                  <c:v>42248</c:v>
                </c:pt>
                <c:pt idx="441">
                  <c:v>42278</c:v>
                </c:pt>
                <c:pt idx="442">
                  <c:v>42309</c:v>
                </c:pt>
                <c:pt idx="443">
                  <c:v>42339</c:v>
                </c:pt>
                <c:pt idx="444">
                  <c:v>42370</c:v>
                </c:pt>
                <c:pt idx="445">
                  <c:v>42401</c:v>
                </c:pt>
                <c:pt idx="446">
                  <c:v>42430</c:v>
                </c:pt>
                <c:pt idx="447">
                  <c:v>42461</c:v>
                </c:pt>
                <c:pt idx="448">
                  <c:v>42491</c:v>
                </c:pt>
                <c:pt idx="449">
                  <c:v>42522</c:v>
                </c:pt>
                <c:pt idx="450">
                  <c:v>42552</c:v>
                </c:pt>
                <c:pt idx="451">
                  <c:v>42583</c:v>
                </c:pt>
                <c:pt idx="452">
                  <c:v>42614</c:v>
                </c:pt>
                <c:pt idx="453">
                  <c:v>42644</c:v>
                </c:pt>
                <c:pt idx="454">
                  <c:v>42675</c:v>
                </c:pt>
                <c:pt idx="455">
                  <c:v>42705</c:v>
                </c:pt>
                <c:pt idx="456">
                  <c:v>42736</c:v>
                </c:pt>
                <c:pt idx="457">
                  <c:v>42767</c:v>
                </c:pt>
                <c:pt idx="458">
                  <c:v>42795</c:v>
                </c:pt>
                <c:pt idx="459">
                  <c:v>42826</c:v>
                </c:pt>
                <c:pt idx="460">
                  <c:v>42856</c:v>
                </c:pt>
                <c:pt idx="461">
                  <c:v>42887</c:v>
                </c:pt>
                <c:pt idx="462">
                  <c:v>42917</c:v>
                </c:pt>
                <c:pt idx="463">
                  <c:v>42948</c:v>
                </c:pt>
                <c:pt idx="464">
                  <c:v>42979</c:v>
                </c:pt>
                <c:pt idx="465">
                  <c:v>43009</c:v>
                </c:pt>
                <c:pt idx="466">
                  <c:v>43040</c:v>
                </c:pt>
                <c:pt idx="467">
                  <c:v>43070</c:v>
                </c:pt>
                <c:pt idx="468">
                  <c:v>43101</c:v>
                </c:pt>
                <c:pt idx="469">
                  <c:v>43132</c:v>
                </c:pt>
                <c:pt idx="470">
                  <c:v>43160</c:v>
                </c:pt>
                <c:pt idx="471">
                  <c:v>43191</c:v>
                </c:pt>
                <c:pt idx="472">
                  <c:v>43221</c:v>
                </c:pt>
                <c:pt idx="473">
                  <c:v>43252</c:v>
                </c:pt>
                <c:pt idx="474">
                  <c:v>43282</c:v>
                </c:pt>
                <c:pt idx="475">
                  <c:v>43313</c:v>
                </c:pt>
                <c:pt idx="476">
                  <c:v>43344</c:v>
                </c:pt>
                <c:pt idx="477">
                  <c:v>43374</c:v>
                </c:pt>
                <c:pt idx="478">
                  <c:v>43405</c:v>
                </c:pt>
                <c:pt idx="479">
                  <c:v>43435</c:v>
                </c:pt>
                <c:pt idx="480">
                  <c:v>43466</c:v>
                </c:pt>
                <c:pt idx="481">
                  <c:v>43497</c:v>
                </c:pt>
                <c:pt idx="482">
                  <c:v>43525</c:v>
                </c:pt>
                <c:pt idx="483">
                  <c:v>43556</c:v>
                </c:pt>
                <c:pt idx="484">
                  <c:v>43586</c:v>
                </c:pt>
                <c:pt idx="485">
                  <c:v>43617</c:v>
                </c:pt>
                <c:pt idx="486">
                  <c:v>43647</c:v>
                </c:pt>
                <c:pt idx="487">
                  <c:v>43678</c:v>
                </c:pt>
                <c:pt idx="488">
                  <c:v>43709</c:v>
                </c:pt>
                <c:pt idx="489">
                  <c:v>43739</c:v>
                </c:pt>
                <c:pt idx="490">
                  <c:v>43770</c:v>
                </c:pt>
                <c:pt idx="491">
                  <c:v>43800</c:v>
                </c:pt>
                <c:pt idx="492">
                  <c:v>43831</c:v>
                </c:pt>
                <c:pt idx="493">
                  <c:v>43862</c:v>
                </c:pt>
                <c:pt idx="494">
                  <c:v>43891</c:v>
                </c:pt>
                <c:pt idx="495">
                  <c:v>43922</c:v>
                </c:pt>
                <c:pt idx="496">
                  <c:v>43952</c:v>
                </c:pt>
                <c:pt idx="497">
                  <c:v>43983</c:v>
                </c:pt>
                <c:pt idx="498">
                  <c:v>44013</c:v>
                </c:pt>
                <c:pt idx="499">
                  <c:v>44044</c:v>
                </c:pt>
                <c:pt idx="500">
                  <c:v>44075</c:v>
                </c:pt>
                <c:pt idx="501">
                  <c:v>44105</c:v>
                </c:pt>
                <c:pt idx="502">
                  <c:v>44136</c:v>
                </c:pt>
                <c:pt idx="503">
                  <c:v>44166</c:v>
                </c:pt>
                <c:pt idx="504">
                  <c:v>44197</c:v>
                </c:pt>
                <c:pt idx="505">
                  <c:v>44228</c:v>
                </c:pt>
                <c:pt idx="506">
                  <c:v>44256</c:v>
                </c:pt>
                <c:pt idx="507">
                  <c:v>44287</c:v>
                </c:pt>
                <c:pt idx="508">
                  <c:v>44317</c:v>
                </c:pt>
                <c:pt idx="509">
                  <c:v>44348</c:v>
                </c:pt>
                <c:pt idx="510">
                  <c:v>44378</c:v>
                </c:pt>
                <c:pt idx="511">
                  <c:v>44409</c:v>
                </c:pt>
                <c:pt idx="512">
                  <c:v>44440</c:v>
                </c:pt>
                <c:pt idx="513">
                  <c:v>44470</c:v>
                </c:pt>
                <c:pt idx="514">
                  <c:v>44501</c:v>
                </c:pt>
                <c:pt idx="515">
                  <c:v>44531</c:v>
                </c:pt>
                <c:pt idx="516">
                  <c:v>44562</c:v>
                </c:pt>
                <c:pt idx="517">
                  <c:v>44593</c:v>
                </c:pt>
              </c:numCache>
            </c:numRef>
          </c:cat>
          <c:val>
            <c:numRef>
              <c:f>'PCE Inflation'!$C$2:$C$519</c:f>
              <c:numCache>
                <c:formatCode>0.0</c:formatCode>
                <c:ptCount val="518"/>
                <c:pt idx="0">
                  <c:v>7.70303</c:v>
                </c:pt>
                <c:pt idx="1">
                  <c:v>7.7790800000000004</c:v>
                </c:pt>
                <c:pt idx="2">
                  <c:v>7.9207599999999996</c:v>
                </c:pt>
                <c:pt idx="3">
                  <c:v>8.2240300000000008</c:v>
                </c:pt>
                <c:pt idx="4">
                  <c:v>8.5703300000000002</c:v>
                </c:pt>
                <c:pt idx="5">
                  <c:v>8.75535</c:v>
                </c:pt>
                <c:pt idx="6">
                  <c:v>8.9877099999999999</c:v>
                </c:pt>
                <c:pt idx="7">
                  <c:v>9.2706599999999995</c:v>
                </c:pt>
                <c:pt idx="8">
                  <c:v>9.61083</c:v>
                </c:pt>
                <c:pt idx="9">
                  <c:v>9.6325199999999995</c:v>
                </c:pt>
                <c:pt idx="10">
                  <c:v>9.7687399999999993</c:v>
                </c:pt>
                <c:pt idx="11">
                  <c:v>10.17689</c:v>
                </c:pt>
                <c:pt idx="12">
                  <c:v>10.497439999999999</c:v>
                </c:pt>
                <c:pt idx="13">
                  <c:v>11.10209</c:v>
                </c:pt>
                <c:pt idx="14">
                  <c:v>11.593680000000001</c:v>
                </c:pt>
                <c:pt idx="15">
                  <c:v>11.020720000000001</c:v>
                </c:pt>
                <c:pt idx="16">
                  <c:v>10.73634</c:v>
                </c:pt>
                <c:pt idx="17">
                  <c:v>10.524470000000001</c:v>
                </c:pt>
                <c:pt idx="18">
                  <c:v>10.53843</c:v>
                </c:pt>
                <c:pt idx="19">
                  <c:v>10.61246</c:v>
                </c:pt>
                <c:pt idx="20">
                  <c:v>10.65926</c:v>
                </c:pt>
                <c:pt idx="21">
                  <c:v>10.64636</c:v>
                </c:pt>
                <c:pt idx="22">
                  <c:v>10.777850000000001</c:v>
                </c:pt>
                <c:pt idx="23">
                  <c:v>10.567080000000001</c:v>
                </c:pt>
                <c:pt idx="24">
                  <c:v>10.47284</c:v>
                </c:pt>
                <c:pt idx="25">
                  <c:v>10.39321</c:v>
                </c:pt>
                <c:pt idx="26">
                  <c:v>9.8143600000000006</c:v>
                </c:pt>
                <c:pt idx="27">
                  <c:v>9.7212599999999991</c:v>
                </c:pt>
                <c:pt idx="28">
                  <c:v>9.3637899999999998</c:v>
                </c:pt>
                <c:pt idx="29">
                  <c:v>9.1097699999999993</c:v>
                </c:pt>
                <c:pt idx="30">
                  <c:v>8.9233399999999996</c:v>
                </c:pt>
                <c:pt idx="31">
                  <c:v>8.6982599999999994</c:v>
                </c:pt>
                <c:pt idx="32">
                  <c:v>8.3543599999999998</c:v>
                </c:pt>
                <c:pt idx="33">
                  <c:v>7.9785599999999999</c:v>
                </c:pt>
                <c:pt idx="34">
                  <c:v>7.68222</c:v>
                </c:pt>
                <c:pt idx="35">
                  <c:v>7.3185500000000001</c:v>
                </c:pt>
                <c:pt idx="36">
                  <c:v>6.9284999999999997</c:v>
                </c:pt>
                <c:pt idx="37">
                  <c:v>6.1745599999999996</c:v>
                </c:pt>
                <c:pt idx="38">
                  <c:v>5.7126700000000001</c:v>
                </c:pt>
                <c:pt idx="39">
                  <c:v>5.3064999999999998</c:v>
                </c:pt>
                <c:pt idx="40">
                  <c:v>5.45573</c:v>
                </c:pt>
                <c:pt idx="41">
                  <c:v>5.8010200000000003</c:v>
                </c:pt>
                <c:pt idx="42">
                  <c:v>5.78843</c:v>
                </c:pt>
                <c:pt idx="43">
                  <c:v>5.4585600000000003</c:v>
                </c:pt>
                <c:pt idx="44">
                  <c:v>5.1137899999999998</c:v>
                </c:pt>
                <c:pt idx="45">
                  <c:v>5.2285199999999996</c:v>
                </c:pt>
                <c:pt idx="46">
                  <c:v>4.9786799999999998</c:v>
                </c:pt>
                <c:pt idx="47">
                  <c:v>4.8137400000000001</c:v>
                </c:pt>
                <c:pt idx="48">
                  <c:v>4.6818400000000002</c:v>
                </c:pt>
                <c:pt idx="49">
                  <c:v>4.5453599999999996</c:v>
                </c:pt>
                <c:pt idx="50">
                  <c:v>4.4114800000000001</c:v>
                </c:pt>
                <c:pt idx="51">
                  <c:v>4.8334200000000003</c:v>
                </c:pt>
                <c:pt idx="52">
                  <c:v>4.5132199999999996</c:v>
                </c:pt>
                <c:pt idx="53">
                  <c:v>4.1465800000000002</c:v>
                </c:pt>
                <c:pt idx="54">
                  <c:v>4.1158700000000001</c:v>
                </c:pt>
                <c:pt idx="55">
                  <c:v>4.2393099999999997</c:v>
                </c:pt>
                <c:pt idx="56">
                  <c:v>4.3132999999999999</c:v>
                </c:pt>
                <c:pt idx="57">
                  <c:v>3.9089</c:v>
                </c:pt>
                <c:pt idx="58">
                  <c:v>3.7439100000000001</c:v>
                </c:pt>
                <c:pt idx="59">
                  <c:v>3.6451699999999998</c:v>
                </c:pt>
                <c:pt idx="60">
                  <c:v>3.6117300000000001</c:v>
                </c:pt>
                <c:pt idx="61">
                  <c:v>4.1318900000000003</c:v>
                </c:pt>
                <c:pt idx="62">
                  <c:v>4.3400600000000003</c:v>
                </c:pt>
                <c:pt idx="63">
                  <c:v>4.2610999999999999</c:v>
                </c:pt>
                <c:pt idx="64">
                  <c:v>4.09619</c:v>
                </c:pt>
                <c:pt idx="65">
                  <c:v>3.89418</c:v>
                </c:pt>
                <c:pt idx="66">
                  <c:v>3.68262</c:v>
                </c:pt>
                <c:pt idx="67">
                  <c:v>3.5562800000000001</c:v>
                </c:pt>
                <c:pt idx="68">
                  <c:v>3.3376100000000002</c:v>
                </c:pt>
                <c:pt idx="69">
                  <c:v>3.4038599999999999</c:v>
                </c:pt>
                <c:pt idx="70">
                  <c:v>3.4030999999999998</c:v>
                </c:pt>
                <c:pt idx="71">
                  <c:v>3.63673</c:v>
                </c:pt>
                <c:pt idx="72">
                  <c:v>3.70444</c:v>
                </c:pt>
                <c:pt idx="73">
                  <c:v>3.4902099999999998</c:v>
                </c:pt>
                <c:pt idx="74">
                  <c:v>3.5535100000000002</c:v>
                </c:pt>
                <c:pt idx="75">
                  <c:v>3.3126899999999999</c:v>
                </c:pt>
                <c:pt idx="76">
                  <c:v>3.4279600000000001</c:v>
                </c:pt>
                <c:pt idx="77">
                  <c:v>3.5234800000000002</c:v>
                </c:pt>
                <c:pt idx="78">
                  <c:v>3.4077199999999999</c:v>
                </c:pt>
                <c:pt idx="79">
                  <c:v>3.43221</c:v>
                </c:pt>
                <c:pt idx="80">
                  <c:v>3.4663300000000001</c:v>
                </c:pt>
                <c:pt idx="81">
                  <c:v>3.39432</c:v>
                </c:pt>
                <c:pt idx="82">
                  <c:v>3.5499100000000001</c:v>
                </c:pt>
                <c:pt idx="83">
                  <c:v>3.6073300000000001</c:v>
                </c:pt>
                <c:pt idx="84">
                  <c:v>3.5644499999999999</c:v>
                </c:pt>
                <c:pt idx="85">
                  <c:v>3.0863700000000001</c:v>
                </c:pt>
                <c:pt idx="86">
                  <c:v>2.46062</c:v>
                </c:pt>
                <c:pt idx="87">
                  <c:v>2.10033</c:v>
                </c:pt>
                <c:pt idx="88">
                  <c:v>2.0461499999999999</c:v>
                </c:pt>
                <c:pt idx="89">
                  <c:v>2.1482199999999998</c:v>
                </c:pt>
                <c:pt idx="90">
                  <c:v>1.9245300000000001</c:v>
                </c:pt>
                <c:pt idx="91">
                  <c:v>1.7154700000000001</c:v>
                </c:pt>
                <c:pt idx="92">
                  <c:v>1.8755900000000001</c:v>
                </c:pt>
                <c:pt idx="93">
                  <c:v>1.8893</c:v>
                </c:pt>
                <c:pt idx="94">
                  <c:v>1.77566</c:v>
                </c:pt>
                <c:pt idx="95">
                  <c:v>1.5707800000000001</c:v>
                </c:pt>
                <c:pt idx="96">
                  <c:v>1.5784</c:v>
                </c:pt>
                <c:pt idx="97">
                  <c:v>1.93553</c:v>
                </c:pt>
                <c:pt idx="98">
                  <c:v>2.4274900000000001</c:v>
                </c:pt>
                <c:pt idx="99">
                  <c:v>3.0215700000000001</c:v>
                </c:pt>
                <c:pt idx="100">
                  <c:v>3.0939299999999998</c:v>
                </c:pt>
                <c:pt idx="101">
                  <c:v>3.1028199999999999</c:v>
                </c:pt>
                <c:pt idx="102">
                  <c:v>3.31264</c:v>
                </c:pt>
                <c:pt idx="103">
                  <c:v>3.5908000000000002</c:v>
                </c:pt>
                <c:pt idx="104">
                  <c:v>3.6011799999999998</c:v>
                </c:pt>
                <c:pt idx="105">
                  <c:v>3.7434099999999999</c:v>
                </c:pt>
                <c:pt idx="106">
                  <c:v>3.75692</c:v>
                </c:pt>
                <c:pt idx="107">
                  <c:v>3.8067299999999999</c:v>
                </c:pt>
                <c:pt idx="108">
                  <c:v>3.7271200000000002</c:v>
                </c:pt>
                <c:pt idx="109">
                  <c:v>3.5143800000000001</c:v>
                </c:pt>
                <c:pt idx="110">
                  <c:v>3.5992999999999999</c:v>
                </c:pt>
                <c:pt idx="111">
                  <c:v>3.7158000000000002</c:v>
                </c:pt>
                <c:pt idx="112">
                  <c:v>3.7531500000000002</c:v>
                </c:pt>
                <c:pt idx="113">
                  <c:v>3.8016899999999998</c:v>
                </c:pt>
                <c:pt idx="114">
                  <c:v>4.0666000000000002</c:v>
                </c:pt>
                <c:pt idx="115">
                  <c:v>3.96509</c:v>
                </c:pt>
                <c:pt idx="116">
                  <c:v>4.1204400000000003</c:v>
                </c:pt>
                <c:pt idx="117">
                  <c:v>4.1286199999999997</c:v>
                </c:pt>
                <c:pt idx="118">
                  <c:v>4.17197</c:v>
                </c:pt>
                <c:pt idx="119">
                  <c:v>4.3053600000000003</c:v>
                </c:pt>
                <c:pt idx="120">
                  <c:v>4.4326600000000003</c:v>
                </c:pt>
                <c:pt idx="121">
                  <c:v>4.6278800000000002</c:v>
                </c:pt>
                <c:pt idx="122">
                  <c:v>4.6556300000000004</c:v>
                </c:pt>
                <c:pt idx="123">
                  <c:v>4.8435600000000001</c:v>
                </c:pt>
                <c:pt idx="124">
                  <c:v>4.9214399999999996</c:v>
                </c:pt>
                <c:pt idx="125">
                  <c:v>4.7054200000000002</c:v>
                </c:pt>
                <c:pt idx="126">
                  <c:v>4.4489900000000002</c:v>
                </c:pt>
                <c:pt idx="127">
                  <c:v>4.1513900000000001</c:v>
                </c:pt>
                <c:pt idx="128">
                  <c:v>3.87724</c:v>
                </c:pt>
                <c:pt idx="129">
                  <c:v>3.9445299999999999</c:v>
                </c:pt>
                <c:pt idx="130">
                  <c:v>3.9302800000000002</c:v>
                </c:pt>
                <c:pt idx="131">
                  <c:v>3.9062199999999998</c:v>
                </c:pt>
                <c:pt idx="132">
                  <c:v>4.1604299999999999</c:v>
                </c:pt>
                <c:pt idx="133">
                  <c:v>4.2723300000000002</c:v>
                </c:pt>
                <c:pt idx="134">
                  <c:v>4.2765300000000002</c:v>
                </c:pt>
                <c:pt idx="135">
                  <c:v>3.8036599999999998</c:v>
                </c:pt>
                <c:pt idx="136">
                  <c:v>3.6592600000000002</c:v>
                </c:pt>
                <c:pt idx="137">
                  <c:v>3.8887100000000001</c:v>
                </c:pt>
                <c:pt idx="138">
                  <c:v>3.8975399999999998</c:v>
                </c:pt>
                <c:pt idx="139">
                  <c:v>4.5764899999999997</c:v>
                </c:pt>
                <c:pt idx="140">
                  <c:v>4.9848999999999997</c:v>
                </c:pt>
                <c:pt idx="141">
                  <c:v>5.1747800000000002</c:v>
                </c:pt>
                <c:pt idx="142">
                  <c:v>5.0786300000000004</c:v>
                </c:pt>
                <c:pt idx="143">
                  <c:v>4.8736800000000002</c:v>
                </c:pt>
                <c:pt idx="144">
                  <c:v>4.4802099999999996</c:v>
                </c:pt>
                <c:pt idx="145">
                  <c:v>4.0747799999999996</c:v>
                </c:pt>
                <c:pt idx="146">
                  <c:v>3.7056</c:v>
                </c:pt>
                <c:pt idx="147">
                  <c:v>3.6770700000000001</c:v>
                </c:pt>
                <c:pt idx="148">
                  <c:v>3.8728899999999999</c:v>
                </c:pt>
                <c:pt idx="149">
                  <c:v>3.59076</c:v>
                </c:pt>
                <c:pt idx="150">
                  <c:v>3.49797</c:v>
                </c:pt>
                <c:pt idx="151">
                  <c:v>3.0517099999999999</c:v>
                </c:pt>
                <c:pt idx="152">
                  <c:v>2.7766899999999999</c:v>
                </c:pt>
                <c:pt idx="153">
                  <c:v>2.38314</c:v>
                </c:pt>
                <c:pt idx="154">
                  <c:v>2.4779100000000001</c:v>
                </c:pt>
                <c:pt idx="155">
                  <c:v>2.6384799999999999</c:v>
                </c:pt>
                <c:pt idx="156">
                  <c:v>2.38897</c:v>
                </c:pt>
                <c:pt idx="157">
                  <c:v>2.59626</c:v>
                </c:pt>
                <c:pt idx="158">
                  <c:v>2.8242699999999998</c:v>
                </c:pt>
                <c:pt idx="159">
                  <c:v>2.9146999999999998</c:v>
                </c:pt>
                <c:pt idx="160">
                  <c:v>2.6248300000000002</c:v>
                </c:pt>
                <c:pt idx="161">
                  <c:v>2.6341999999999999</c:v>
                </c:pt>
                <c:pt idx="162">
                  <c:v>2.8105899999999999</c:v>
                </c:pt>
                <c:pt idx="163">
                  <c:v>2.7109999999999999</c:v>
                </c:pt>
                <c:pt idx="164">
                  <c:v>2.52521</c:v>
                </c:pt>
                <c:pt idx="165">
                  <c:v>2.6951100000000001</c:v>
                </c:pt>
                <c:pt idx="166">
                  <c:v>2.6710099999999999</c:v>
                </c:pt>
                <c:pt idx="167">
                  <c:v>2.5933199999999998</c:v>
                </c:pt>
                <c:pt idx="168">
                  <c:v>2.7044999999999999</c:v>
                </c:pt>
                <c:pt idx="169">
                  <c:v>2.5983000000000001</c:v>
                </c:pt>
                <c:pt idx="170">
                  <c:v>2.5604800000000001</c:v>
                </c:pt>
                <c:pt idx="171">
                  <c:v>2.5550799999999998</c:v>
                </c:pt>
                <c:pt idx="172">
                  <c:v>2.73719</c:v>
                </c:pt>
                <c:pt idx="173">
                  <c:v>2.5904799999999999</c:v>
                </c:pt>
                <c:pt idx="174">
                  <c:v>2.4152900000000002</c:v>
                </c:pt>
                <c:pt idx="175">
                  <c:v>2.4536699999999998</c:v>
                </c:pt>
                <c:pt idx="176">
                  <c:v>2.3932799999999999</c:v>
                </c:pt>
                <c:pt idx="177">
                  <c:v>2.3538100000000002</c:v>
                </c:pt>
                <c:pt idx="178">
                  <c:v>2.3462399999999999</c:v>
                </c:pt>
                <c:pt idx="179">
                  <c:v>2.19191</c:v>
                </c:pt>
                <c:pt idx="180">
                  <c:v>1.9764299999999999</c:v>
                </c:pt>
                <c:pt idx="181">
                  <c:v>2.0600399999999999</c:v>
                </c:pt>
                <c:pt idx="182">
                  <c:v>2.1319599999999999</c:v>
                </c:pt>
                <c:pt idx="183">
                  <c:v>1.9817499999999999</c:v>
                </c:pt>
                <c:pt idx="184">
                  <c:v>1.81403</c:v>
                </c:pt>
                <c:pt idx="185">
                  <c:v>2.0273300000000001</c:v>
                </c:pt>
                <c:pt idx="186">
                  <c:v>2.1868599999999998</c:v>
                </c:pt>
                <c:pt idx="187">
                  <c:v>2.2454999999999998</c:v>
                </c:pt>
                <c:pt idx="188">
                  <c:v>2.2532999999999999</c:v>
                </c:pt>
                <c:pt idx="189">
                  <c:v>2.10467</c:v>
                </c:pt>
                <c:pt idx="190">
                  <c:v>2.1064600000000002</c:v>
                </c:pt>
                <c:pt idx="191">
                  <c:v>2.1492200000000001</c:v>
                </c:pt>
                <c:pt idx="192">
                  <c:v>2.3214299999999999</c:v>
                </c:pt>
                <c:pt idx="193">
                  <c:v>2.2657400000000001</c:v>
                </c:pt>
                <c:pt idx="194">
                  <c:v>2.17204</c:v>
                </c:pt>
                <c:pt idx="195">
                  <c:v>2.3212899999999999</c:v>
                </c:pt>
                <c:pt idx="196">
                  <c:v>2.3308</c:v>
                </c:pt>
                <c:pt idx="197">
                  <c:v>2.1810499999999999</c:v>
                </c:pt>
                <c:pt idx="198">
                  <c:v>1.9864900000000001</c:v>
                </c:pt>
                <c:pt idx="199">
                  <c:v>1.9734400000000001</c:v>
                </c:pt>
                <c:pt idx="200">
                  <c:v>1.92872</c:v>
                </c:pt>
                <c:pt idx="201">
                  <c:v>2.0216699999999999</c:v>
                </c:pt>
                <c:pt idx="202">
                  <c:v>1.82437</c:v>
                </c:pt>
                <c:pt idx="203">
                  <c:v>1.9530099999999999</c:v>
                </c:pt>
                <c:pt idx="204">
                  <c:v>1.9744299999999999</c:v>
                </c:pt>
                <c:pt idx="205">
                  <c:v>1.9540599999999999</c:v>
                </c:pt>
                <c:pt idx="206">
                  <c:v>2.07395</c:v>
                </c:pt>
                <c:pt idx="207">
                  <c:v>2.1104799999999999</c:v>
                </c:pt>
                <c:pt idx="208">
                  <c:v>2.1295899999999999</c:v>
                </c:pt>
                <c:pt idx="209">
                  <c:v>2.0283899999999999</c:v>
                </c:pt>
                <c:pt idx="210">
                  <c:v>2.1179000000000001</c:v>
                </c:pt>
                <c:pt idx="211">
                  <c:v>1.9936799999999999</c:v>
                </c:pt>
                <c:pt idx="212">
                  <c:v>2.2120000000000002</c:v>
                </c:pt>
                <c:pt idx="213">
                  <c:v>2.2561800000000001</c:v>
                </c:pt>
                <c:pt idx="214">
                  <c:v>2.44068</c:v>
                </c:pt>
                <c:pt idx="215">
                  <c:v>2.36266</c:v>
                </c:pt>
                <c:pt idx="216">
                  <c:v>2.2676400000000001</c:v>
                </c:pt>
                <c:pt idx="217">
                  <c:v>2.32199</c:v>
                </c:pt>
                <c:pt idx="218">
                  <c:v>2.1211700000000002</c:v>
                </c:pt>
                <c:pt idx="219">
                  <c:v>1.9160900000000001</c:v>
                </c:pt>
                <c:pt idx="220">
                  <c:v>1.6924999999999999</c:v>
                </c:pt>
                <c:pt idx="221">
                  <c:v>1.82525</c:v>
                </c:pt>
                <c:pt idx="222">
                  <c:v>1.6698299999999999</c:v>
                </c:pt>
                <c:pt idx="223">
                  <c:v>1.65598</c:v>
                </c:pt>
                <c:pt idx="224">
                  <c:v>1.61459</c:v>
                </c:pt>
                <c:pt idx="225">
                  <c:v>1.4388399999999999</c:v>
                </c:pt>
                <c:pt idx="226">
                  <c:v>1.26301</c:v>
                </c:pt>
                <c:pt idx="227">
                  <c:v>1.1249899999999999</c:v>
                </c:pt>
                <c:pt idx="228">
                  <c:v>1.04386</c:v>
                </c:pt>
                <c:pt idx="229">
                  <c:v>0.78024000000000004</c:v>
                </c:pt>
                <c:pt idx="230">
                  <c:v>0.69057000000000002</c:v>
                </c:pt>
                <c:pt idx="231">
                  <c:v>0.71545000000000003</c:v>
                </c:pt>
                <c:pt idx="232">
                  <c:v>0.90146000000000004</c:v>
                </c:pt>
                <c:pt idx="233">
                  <c:v>0.68664000000000003</c:v>
                </c:pt>
                <c:pt idx="234">
                  <c:v>0.87558999999999998</c:v>
                </c:pt>
                <c:pt idx="235">
                  <c:v>0.93393000000000004</c:v>
                </c:pt>
                <c:pt idx="236">
                  <c:v>0.63183</c:v>
                </c:pt>
                <c:pt idx="237">
                  <c:v>0.72192000000000001</c:v>
                </c:pt>
                <c:pt idx="238">
                  <c:v>0.72321999999999997</c:v>
                </c:pt>
                <c:pt idx="239">
                  <c:v>0.84506000000000003</c:v>
                </c:pt>
                <c:pt idx="240">
                  <c:v>0.93818999999999997</c:v>
                </c:pt>
                <c:pt idx="241">
                  <c:v>0.93198000000000003</c:v>
                </c:pt>
                <c:pt idx="242">
                  <c:v>0.99199000000000004</c:v>
                </c:pt>
                <c:pt idx="243">
                  <c:v>1.3552999999999999</c:v>
                </c:pt>
                <c:pt idx="244">
                  <c:v>1.2814399999999999</c:v>
                </c:pt>
                <c:pt idx="245">
                  <c:v>1.39862</c:v>
                </c:pt>
                <c:pt idx="246">
                  <c:v>1.41781</c:v>
                </c:pt>
                <c:pt idx="247">
                  <c:v>1.46105</c:v>
                </c:pt>
                <c:pt idx="248">
                  <c:v>1.8849100000000001</c:v>
                </c:pt>
                <c:pt idx="249">
                  <c:v>1.83433</c:v>
                </c:pt>
                <c:pt idx="250">
                  <c:v>1.9205000000000001</c:v>
                </c:pt>
                <c:pt idx="251">
                  <c:v>2.0551599999999999</c:v>
                </c:pt>
                <c:pt idx="252">
                  <c:v>2.1886199999999998</c:v>
                </c:pt>
                <c:pt idx="253">
                  <c:v>2.5674299999999999</c:v>
                </c:pt>
                <c:pt idx="254">
                  <c:v>2.93086</c:v>
                </c:pt>
                <c:pt idx="255">
                  <c:v>2.3502800000000001</c:v>
                </c:pt>
                <c:pt idx="256">
                  <c:v>2.3698199999999998</c:v>
                </c:pt>
                <c:pt idx="257">
                  <c:v>2.6849500000000002</c:v>
                </c:pt>
                <c:pt idx="258">
                  <c:v>2.6686399999999999</c:v>
                </c:pt>
                <c:pt idx="259">
                  <c:v>2.4764499999999998</c:v>
                </c:pt>
                <c:pt idx="260">
                  <c:v>2.54854</c:v>
                </c:pt>
                <c:pt idx="261">
                  <c:v>2.51424</c:v>
                </c:pt>
                <c:pt idx="262">
                  <c:v>2.5653700000000002</c:v>
                </c:pt>
                <c:pt idx="263">
                  <c:v>2.4853800000000001</c:v>
                </c:pt>
                <c:pt idx="264">
                  <c:v>2.7014800000000001</c:v>
                </c:pt>
                <c:pt idx="265">
                  <c:v>2.5393300000000001</c:v>
                </c:pt>
                <c:pt idx="266">
                  <c:v>2.1091899999999999</c:v>
                </c:pt>
                <c:pt idx="267">
                  <c:v>2.3735400000000002</c:v>
                </c:pt>
                <c:pt idx="268">
                  <c:v>2.5567500000000001</c:v>
                </c:pt>
                <c:pt idx="269">
                  <c:v>2.3917299999999999</c:v>
                </c:pt>
                <c:pt idx="270">
                  <c:v>2.1019299999999999</c:v>
                </c:pt>
                <c:pt idx="271">
                  <c:v>2.0956700000000001</c:v>
                </c:pt>
                <c:pt idx="272">
                  <c:v>1.3139000000000001</c:v>
                </c:pt>
                <c:pt idx="273">
                  <c:v>1.53207</c:v>
                </c:pt>
                <c:pt idx="274">
                  <c:v>1.3217000000000001</c:v>
                </c:pt>
                <c:pt idx="275">
                  <c:v>1.06233</c:v>
                </c:pt>
                <c:pt idx="276">
                  <c:v>0.66612000000000005</c:v>
                </c:pt>
                <c:pt idx="277">
                  <c:v>0.67767999999999995</c:v>
                </c:pt>
                <c:pt idx="278">
                  <c:v>0.94338</c:v>
                </c:pt>
                <c:pt idx="279">
                  <c:v>1.1881699999999999</c:v>
                </c:pt>
                <c:pt idx="280">
                  <c:v>0.98816999999999999</c:v>
                </c:pt>
                <c:pt idx="281">
                  <c:v>0.93508999999999998</c:v>
                </c:pt>
                <c:pt idx="282">
                  <c:v>1.1921200000000001</c:v>
                </c:pt>
                <c:pt idx="283">
                  <c:v>1.4039200000000001</c:v>
                </c:pt>
                <c:pt idx="284">
                  <c:v>1.93272</c:v>
                </c:pt>
                <c:pt idx="285">
                  <c:v>1.75939</c:v>
                </c:pt>
                <c:pt idx="286">
                  <c:v>1.9297500000000001</c:v>
                </c:pt>
                <c:pt idx="287">
                  <c:v>2.1324399999999999</c:v>
                </c:pt>
                <c:pt idx="288">
                  <c:v>2.3448199999999999</c:v>
                </c:pt>
                <c:pt idx="289">
                  <c:v>2.60616</c:v>
                </c:pt>
                <c:pt idx="290">
                  <c:v>2.5890900000000001</c:v>
                </c:pt>
                <c:pt idx="291">
                  <c:v>1.9893400000000001</c:v>
                </c:pt>
                <c:pt idx="292">
                  <c:v>1.8067599999999999</c:v>
                </c:pt>
                <c:pt idx="293">
                  <c:v>1.78837</c:v>
                </c:pt>
                <c:pt idx="294">
                  <c:v>1.86239</c:v>
                </c:pt>
                <c:pt idx="295">
                  <c:v>2.0057100000000001</c:v>
                </c:pt>
                <c:pt idx="296">
                  <c:v>2.1414</c:v>
                </c:pt>
                <c:pt idx="297">
                  <c:v>1.9689399999999999</c:v>
                </c:pt>
                <c:pt idx="298">
                  <c:v>1.99648</c:v>
                </c:pt>
                <c:pt idx="299">
                  <c:v>2.1235300000000001</c:v>
                </c:pt>
                <c:pt idx="300">
                  <c:v>2.2127300000000001</c:v>
                </c:pt>
                <c:pt idx="301">
                  <c:v>1.9997799999999999</c:v>
                </c:pt>
                <c:pt idx="302">
                  <c:v>1.8961600000000001</c:v>
                </c:pt>
                <c:pt idx="303">
                  <c:v>2.2587700000000002</c:v>
                </c:pt>
                <c:pt idx="304">
                  <c:v>2.7077800000000001</c:v>
                </c:pt>
                <c:pt idx="305">
                  <c:v>2.8912900000000001</c:v>
                </c:pt>
                <c:pt idx="306">
                  <c:v>2.6848100000000001</c:v>
                </c:pt>
                <c:pt idx="307">
                  <c:v>2.3924500000000002</c:v>
                </c:pt>
                <c:pt idx="308">
                  <c:v>2.2727300000000001</c:v>
                </c:pt>
                <c:pt idx="309">
                  <c:v>2.6996699999999998</c:v>
                </c:pt>
                <c:pt idx="310">
                  <c:v>2.9650300000000001</c:v>
                </c:pt>
                <c:pt idx="311">
                  <c:v>2.7937500000000002</c:v>
                </c:pt>
                <c:pt idx="312">
                  <c:v>2.5326200000000001</c:v>
                </c:pt>
                <c:pt idx="313">
                  <c:v>2.5989599999999999</c:v>
                </c:pt>
                <c:pt idx="314">
                  <c:v>2.7477399999999998</c:v>
                </c:pt>
                <c:pt idx="315">
                  <c:v>2.8439000000000001</c:v>
                </c:pt>
                <c:pt idx="316">
                  <c:v>2.56989</c:v>
                </c:pt>
                <c:pt idx="317">
                  <c:v>2.3399299999999998</c:v>
                </c:pt>
                <c:pt idx="318">
                  <c:v>2.6796799999999998</c:v>
                </c:pt>
                <c:pt idx="319">
                  <c:v>3.0401199999999999</c:v>
                </c:pt>
                <c:pt idx="320">
                  <c:v>3.8307699999999998</c:v>
                </c:pt>
                <c:pt idx="321">
                  <c:v>3.5511599999999999</c:v>
                </c:pt>
                <c:pt idx="322">
                  <c:v>2.9393500000000001</c:v>
                </c:pt>
                <c:pt idx="323">
                  <c:v>2.88395</c:v>
                </c:pt>
                <c:pt idx="324">
                  <c:v>3.2470599999999998</c:v>
                </c:pt>
                <c:pt idx="325">
                  <c:v>3.0225</c:v>
                </c:pt>
                <c:pt idx="326">
                  <c:v>2.91357</c:v>
                </c:pt>
                <c:pt idx="327">
                  <c:v>3.1023700000000001</c:v>
                </c:pt>
                <c:pt idx="328">
                  <c:v>3.3217599999999998</c:v>
                </c:pt>
                <c:pt idx="329">
                  <c:v>3.51295</c:v>
                </c:pt>
                <c:pt idx="330">
                  <c:v>3.42781</c:v>
                </c:pt>
                <c:pt idx="331">
                  <c:v>3.3360099999999999</c:v>
                </c:pt>
                <c:pt idx="332">
                  <c:v>2.0811299999999999</c:v>
                </c:pt>
                <c:pt idx="333">
                  <c:v>1.6772400000000001</c:v>
                </c:pt>
                <c:pt idx="334">
                  <c:v>1.92408</c:v>
                </c:pt>
                <c:pt idx="335">
                  <c:v>2.2868400000000002</c:v>
                </c:pt>
                <c:pt idx="336">
                  <c:v>2.1332200000000001</c:v>
                </c:pt>
                <c:pt idx="337">
                  <c:v>2.3886799999999999</c:v>
                </c:pt>
                <c:pt idx="338">
                  <c:v>2.5658099999999999</c:v>
                </c:pt>
                <c:pt idx="339">
                  <c:v>2.3314900000000001</c:v>
                </c:pt>
                <c:pt idx="340">
                  <c:v>2.3532299999999999</c:v>
                </c:pt>
                <c:pt idx="341">
                  <c:v>2.3172600000000001</c:v>
                </c:pt>
                <c:pt idx="342">
                  <c:v>2.1244399999999999</c:v>
                </c:pt>
                <c:pt idx="343">
                  <c:v>1.87347</c:v>
                </c:pt>
                <c:pt idx="344">
                  <c:v>2.5341800000000001</c:v>
                </c:pt>
                <c:pt idx="345">
                  <c:v>3.0893199999999998</c:v>
                </c:pt>
                <c:pt idx="346">
                  <c:v>3.59924</c:v>
                </c:pt>
                <c:pt idx="347">
                  <c:v>3.4719699999999998</c:v>
                </c:pt>
                <c:pt idx="348">
                  <c:v>3.3883999999999999</c:v>
                </c:pt>
                <c:pt idx="349">
                  <c:v>3.27298</c:v>
                </c:pt>
                <c:pt idx="350">
                  <c:v>3.1905899999999998</c:v>
                </c:pt>
                <c:pt idx="351">
                  <c:v>3.1402999999999999</c:v>
                </c:pt>
                <c:pt idx="352">
                  <c:v>3.2822800000000001</c:v>
                </c:pt>
                <c:pt idx="353">
                  <c:v>3.8117800000000002</c:v>
                </c:pt>
                <c:pt idx="354">
                  <c:v>4.1353999999999997</c:v>
                </c:pt>
                <c:pt idx="355">
                  <c:v>3.98108</c:v>
                </c:pt>
                <c:pt idx="356">
                  <c:v>3.6671399999999998</c:v>
                </c:pt>
                <c:pt idx="357">
                  <c:v>2.6719499999999998</c:v>
                </c:pt>
                <c:pt idx="358">
                  <c:v>0.92617000000000005</c:v>
                </c:pt>
                <c:pt idx="359">
                  <c:v>0.12892999999999999</c:v>
                </c:pt>
                <c:pt idx="360">
                  <c:v>-0.11146</c:v>
                </c:pt>
                <c:pt idx="361">
                  <c:v>-0.13156000000000001</c:v>
                </c:pt>
                <c:pt idx="362">
                  <c:v>-0.52581</c:v>
                </c:pt>
                <c:pt idx="363">
                  <c:v>-0.56742000000000004</c:v>
                </c:pt>
                <c:pt idx="364">
                  <c:v>-0.88936000000000004</c:v>
                </c:pt>
                <c:pt idx="365">
                  <c:v>-1.0187200000000001</c:v>
                </c:pt>
                <c:pt idx="366">
                  <c:v>-1.46654</c:v>
                </c:pt>
                <c:pt idx="367">
                  <c:v>-1.1007899999999999</c:v>
                </c:pt>
                <c:pt idx="368">
                  <c:v>-1.0223599999999999</c:v>
                </c:pt>
                <c:pt idx="369">
                  <c:v>1.265E-2</c:v>
                </c:pt>
                <c:pt idx="370">
                  <c:v>1.45973</c:v>
                </c:pt>
                <c:pt idx="371">
                  <c:v>2.0903100000000001</c:v>
                </c:pt>
                <c:pt idx="372">
                  <c:v>2.3014299999999999</c:v>
                </c:pt>
                <c:pt idx="373">
                  <c:v>2.11633</c:v>
                </c:pt>
                <c:pt idx="374">
                  <c:v>2.37276</c:v>
                </c:pt>
                <c:pt idx="375">
                  <c:v>2.2815599999999998</c:v>
                </c:pt>
                <c:pt idx="376">
                  <c:v>2.2075300000000002</c:v>
                </c:pt>
                <c:pt idx="377">
                  <c:v>1.56189</c:v>
                </c:pt>
                <c:pt idx="378">
                  <c:v>1.63826</c:v>
                </c:pt>
                <c:pt idx="379">
                  <c:v>1.4830000000000001</c:v>
                </c:pt>
                <c:pt idx="380">
                  <c:v>1.4192100000000001</c:v>
                </c:pt>
                <c:pt idx="381">
                  <c:v>1.35798</c:v>
                </c:pt>
                <c:pt idx="382">
                  <c:v>1.3072699999999999</c:v>
                </c:pt>
                <c:pt idx="383">
                  <c:v>1.4767699999999999</c:v>
                </c:pt>
                <c:pt idx="384">
                  <c:v>1.55955</c:v>
                </c:pt>
                <c:pt idx="385">
                  <c:v>1.8459300000000001</c:v>
                </c:pt>
                <c:pt idx="386">
                  <c:v>2.11144</c:v>
                </c:pt>
                <c:pt idx="387">
                  <c:v>2.48712</c:v>
                </c:pt>
                <c:pt idx="388">
                  <c:v>2.7667899999999999</c:v>
                </c:pt>
                <c:pt idx="389">
                  <c:v>2.7888899999999999</c:v>
                </c:pt>
                <c:pt idx="390">
                  <c:v>2.8754</c:v>
                </c:pt>
                <c:pt idx="391">
                  <c:v>2.9759199999999999</c:v>
                </c:pt>
                <c:pt idx="392">
                  <c:v>3.0188899999999999</c:v>
                </c:pt>
                <c:pt idx="393">
                  <c:v>2.6941299999999999</c:v>
                </c:pt>
                <c:pt idx="394">
                  <c:v>2.70018</c:v>
                </c:pt>
                <c:pt idx="395">
                  <c:v>2.5262799999999999</c:v>
                </c:pt>
                <c:pt idx="396">
                  <c:v>2.5693199999999998</c:v>
                </c:pt>
                <c:pt idx="397">
                  <c:v>2.51274</c:v>
                </c:pt>
                <c:pt idx="398">
                  <c:v>2.2965</c:v>
                </c:pt>
                <c:pt idx="399">
                  <c:v>1.9998400000000001</c:v>
                </c:pt>
                <c:pt idx="400">
                  <c:v>1.5762799999999999</c:v>
                </c:pt>
                <c:pt idx="401">
                  <c:v>1.5460499999999999</c:v>
                </c:pt>
                <c:pt idx="402">
                  <c:v>1.4102300000000001</c:v>
                </c:pt>
                <c:pt idx="403">
                  <c:v>1.5124200000000001</c:v>
                </c:pt>
                <c:pt idx="404">
                  <c:v>1.6774199999999999</c:v>
                </c:pt>
                <c:pt idx="405">
                  <c:v>1.9772099999999999</c:v>
                </c:pt>
                <c:pt idx="406">
                  <c:v>1.69922</c:v>
                </c:pt>
                <c:pt idx="407">
                  <c:v>1.6255200000000001</c:v>
                </c:pt>
                <c:pt idx="408">
                  <c:v>1.4739800000000001</c:v>
                </c:pt>
                <c:pt idx="409">
                  <c:v>1.61836</c:v>
                </c:pt>
                <c:pt idx="410">
                  <c:v>1.29142</c:v>
                </c:pt>
                <c:pt idx="411">
                  <c:v>1.07945</c:v>
                </c:pt>
                <c:pt idx="412">
                  <c:v>1.2591000000000001</c:v>
                </c:pt>
                <c:pt idx="413">
                  <c:v>1.5285200000000001</c:v>
                </c:pt>
                <c:pt idx="414">
                  <c:v>1.6182099999999999</c:v>
                </c:pt>
                <c:pt idx="415">
                  <c:v>1.4339200000000001</c:v>
                </c:pt>
                <c:pt idx="416">
                  <c:v>1.16658</c:v>
                </c:pt>
                <c:pt idx="417">
                  <c:v>1.0379700000000001</c:v>
                </c:pt>
                <c:pt idx="418">
                  <c:v>1.2643</c:v>
                </c:pt>
                <c:pt idx="419">
                  <c:v>1.48221</c:v>
                </c:pt>
                <c:pt idx="420">
                  <c:v>1.47936</c:v>
                </c:pt>
                <c:pt idx="421">
                  <c:v>1.16849</c:v>
                </c:pt>
                <c:pt idx="422">
                  <c:v>1.50461</c:v>
                </c:pt>
                <c:pt idx="423">
                  <c:v>1.7811900000000001</c:v>
                </c:pt>
                <c:pt idx="424">
                  <c:v>1.88991</c:v>
                </c:pt>
                <c:pt idx="425">
                  <c:v>1.78508</c:v>
                </c:pt>
                <c:pt idx="426">
                  <c:v>1.8114699999999999</c:v>
                </c:pt>
                <c:pt idx="427">
                  <c:v>1.6422000000000001</c:v>
                </c:pt>
                <c:pt idx="428">
                  <c:v>1.6277699999999999</c:v>
                </c:pt>
                <c:pt idx="429">
                  <c:v>1.4303699999999999</c:v>
                </c:pt>
                <c:pt idx="430">
                  <c:v>1.1945300000000001</c:v>
                </c:pt>
                <c:pt idx="431">
                  <c:v>0.83853</c:v>
                </c:pt>
                <c:pt idx="432">
                  <c:v>0.18284</c:v>
                </c:pt>
                <c:pt idx="433">
                  <c:v>0.28924</c:v>
                </c:pt>
                <c:pt idx="434">
                  <c:v>0.28086</c:v>
                </c:pt>
                <c:pt idx="435">
                  <c:v>0.16352</c:v>
                </c:pt>
                <c:pt idx="436">
                  <c:v>0.23028000000000001</c:v>
                </c:pt>
                <c:pt idx="437">
                  <c:v>0.31153999999999998</c:v>
                </c:pt>
                <c:pt idx="438">
                  <c:v>0.24324000000000001</c:v>
                </c:pt>
                <c:pt idx="439">
                  <c:v>0.25684000000000001</c:v>
                </c:pt>
                <c:pt idx="440">
                  <c:v>8.3330000000000001E-2</c:v>
                </c:pt>
                <c:pt idx="441">
                  <c:v>9.4009999999999996E-2</c:v>
                </c:pt>
                <c:pt idx="442">
                  <c:v>0.23182</c:v>
                </c:pt>
                <c:pt idx="443">
                  <c:v>0.30406</c:v>
                </c:pt>
                <c:pt idx="444">
                  <c:v>0.82077</c:v>
                </c:pt>
                <c:pt idx="445">
                  <c:v>0.59240000000000004</c:v>
                </c:pt>
                <c:pt idx="446">
                  <c:v>0.63210999999999995</c:v>
                </c:pt>
                <c:pt idx="447">
                  <c:v>0.88717999999999997</c:v>
                </c:pt>
                <c:pt idx="448">
                  <c:v>0.79588000000000003</c:v>
                </c:pt>
                <c:pt idx="449">
                  <c:v>0.79240999999999995</c:v>
                </c:pt>
                <c:pt idx="450">
                  <c:v>0.75114999999999998</c:v>
                </c:pt>
                <c:pt idx="451">
                  <c:v>0.90098999999999996</c:v>
                </c:pt>
                <c:pt idx="452">
                  <c:v>1.2256899999999999</c:v>
                </c:pt>
                <c:pt idx="453">
                  <c:v>1.46407</c:v>
                </c:pt>
                <c:pt idx="454">
                  <c:v>1.44092</c:v>
                </c:pt>
                <c:pt idx="455">
                  <c:v>1.70842</c:v>
                </c:pt>
                <c:pt idx="456">
                  <c:v>2.03667</c:v>
                </c:pt>
                <c:pt idx="457">
                  <c:v>2.1890299999999998</c:v>
                </c:pt>
                <c:pt idx="458">
                  <c:v>1.90083</c:v>
                </c:pt>
                <c:pt idx="459">
                  <c:v>1.8387100000000001</c:v>
                </c:pt>
                <c:pt idx="460">
                  <c:v>1.65998</c:v>
                </c:pt>
                <c:pt idx="461">
                  <c:v>1.5771500000000001</c:v>
                </c:pt>
                <c:pt idx="462">
                  <c:v>1.56019</c:v>
                </c:pt>
                <c:pt idx="463">
                  <c:v>1.62876</c:v>
                </c:pt>
                <c:pt idx="464">
                  <c:v>1.8793899999999999</c:v>
                </c:pt>
                <c:pt idx="465">
                  <c:v>1.8189500000000001</c:v>
                </c:pt>
                <c:pt idx="466">
                  <c:v>1.9594400000000001</c:v>
                </c:pt>
                <c:pt idx="467">
                  <c:v>1.8835</c:v>
                </c:pt>
                <c:pt idx="468">
                  <c:v>1.84423</c:v>
                </c:pt>
                <c:pt idx="469">
                  <c:v>1.96394</c:v>
                </c:pt>
                <c:pt idx="470">
                  <c:v>2.1773799999999999</c:v>
                </c:pt>
                <c:pt idx="471">
                  <c:v>2.1526100000000001</c:v>
                </c:pt>
                <c:pt idx="472">
                  <c:v>2.3651200000000001</c:v>
                </c:pt>
                <c:pt idx="473">
                  <c:v>2.38428</c:v>
                </c:pt>
                <c:pt idx="474">
                  <c:v>2.4403800000000002</c:v>
                </c:pt>
                <c:pt idx="475">
                  <c:v>2.2786</c:v>
                </c:pt>
                <c:pt idx="476">
                  <c:v>2.06534</c:v>
                </c:pt>
                <c:pt idx="477">
                  <c:v>2.1135600000000001</c:v>
                </c:pt>
                <c:pt idx="478">
                  <c:v>2.0050500000000002</c:v>
                </c:pt>
                <c:pt idx="479">
                  <c:v>1.8645700000000001</c:v>
                </c:pt>
                <c:pt idx="480">
                  <c:v>1.46804</c:v>
                </c:pt>
                <c:pt idx="481">
                  <c:v>1.3590599999999999</c:v>
                </c:pt>
                <c:pt idx="482">
                  <c:v>1.47479</c:v>
                </c:pt>
                <c:pt idx="483">
                  <c:v>1.6211800000000001</c:v>
                </c:pt>
                <c:pt idx="484">
                  <c:v>1.50088</c:v>
                </c:pt>
                <c:pt idx="485">
                  <c:v>1.4574400000000001</c:v>
                </c:pt>
                <c:pt idx="486">
                  <c:v>1.5189900000000001</c:v>
                </c:pt>
                <c:pt idx="487">
                  <c:v>1.51349</c:v>
                </c:pt>
                <c:pt idx="488">
                  <c:v>1.3750899999999999</c:v>
                </c:pt>
                <c:pt idx="489">
                  <c:v>1.4061900000000001</c:v>
                </c:pt>
                <c:pt idx="490">
                  <c:v>1.41713</c:v>
                </c:pt>
                <c:pt idx="491">
                  <c:v>1.6506099999999999</c:v>
                </c:pt>
                <c:pt idx="492">
                  <c:v>1.9021399999999999</c:v>
                </c:pt>
                <c:pt idx="493">
                  <c:v>1.86636</c:v>
                </c:pt>
                <c:pt idx="494">
                  <c:v>1.3435999999999999</c:v>
                </c:pt>
                <c:pt idx="495">
                  <c:v>0.41363</c:v>
                </c:pt>
                <c:pt idx="496">
                  <c:v>0.50807000000000002</c:v>
                </c:pt>
                <c:pt idx="497">
                  <c:v>0.90793000000000001</c:v>
                </c:pt>
                <c:pt idx="498">
                  <c:v>1.04203</c:v>
                </c:pt>
                <c:pt idx="499">
                  <c:v>1.29843</c:v>
                </c:pt>
                <c:pt idx="500">
                  <c:v>1.3800300000000001</c:v>
                </c:pt>
                <c:pt idx="501">
                  <c:v>1.1730700000000001</c:v>
                </c:pt>
                <c:pt idx="502">
                  <c:v>1.1052</c:v>
                </c:pt>
                <c:pt idx="503">
                  <c:v>1.2916399999999999</c:v>
                </c:pt>
                <c:pt idx="504">
                  <c:v>1.41259</c:v>
                </c:pt>
                <c:pt idx="505">
                  <c:v>1.6268899999999999</c:v>
                </c:pt>
                <c:pt idx="506">
                  <c:v>2.4512200000000002</c:v>
                </c:pt>
                <c:pt idx="507">
                  <c:v>3.5821499999999999</c:v>
                </c:pt>
                <c:pt idx="508">
                  <c:v>3.9697399999999998</c:v>
                </c:pt>
                <c:pt idx="509">
                  <c:v>4.03</c:v>
                </c:pt>
                <c:pt idx="510">
                  <c:v>4.1592900000000004</c:v>
                </c:pt>
                <c:pt idx="511">
                  <c:v>4.2370700000000001</c:v>
                </c:pt>
                <c:pt idx="512">
                  <c:v>4.43635</c:v>
                </c:pt>
                <c:pt idx="513">
                  <c:v>5.0583799999999997</c:v>
                </c:pt>
                <c:pt idx="514">
                  <c:v>5.6498799999999996</c:v>
                </c:pt>
                <c:pt idx="515">
                  <c:v>5.7823900000000004</c:v>
                </c:pt>
                <c:pt idx="516">
                  <c:v>6.0282499999999999</c:v>
                </c:pt>
                <c:pt idx="517">
                  <c:v>6.3510999999999997</c:v>
                </c:pt>
              </c:numCache>
            </c:numRef>
          </c:val>
          <c:smooth val="0"/>
          <c:extLst>
            <c:ext xmlns:c16="http://schemas.microsoft.com/office/drawing/2014/chart" uri="{C3380CC4-5D6E-409C-BE32-E72D297353CC}">
              <c16:uniqueId val="{00000002-E83F-4893-87BE-3BF586D877DE}"/>
            </c:ext>
          </c:extLst>
        </c:ser>
        <c:ser>
          <c:idx val="0"/>
          <c:order val="1"/>
          <c:spPr>
            <a:ln w="28575" cap="rnd">
              <a:solidFill>
                <a:schemeClr val="bg1">
                  <a:lumMod val="65000"/>
                </a:schemeClr>
              </a:solidFill>
              <a:round/>
            </a:ln>
            <a:effectLst/>
          </c:spPr>
          <c:marker>
            <c:symbol val="none"/>
          </c:marker>
          <c:cat>
            <c:numRef>
              <c:f>'PCE Inflation'!$A$2:$A$519</c:f>
              <c:numCache>
                <c:formatCode>yyyy\-mm\-dd</c:formatCode>
                <c:ptCount val="518"/>
                <c:pt idx="0">
                  <c:v>28856</c:v>
                </c:pt>
                <c:pt idx="1">
                  <c:v>28887</c:v>
                </c:pt>
                <c:pt idx="2">
                  <c:v>28915</c:v>
                </c:pt>
                <c:pt idx="3">
                  <c:v>28946</c:v>
                </c:pt>
                <c:pt idx="4">
                  <c:v>28976</c:v>
                </c:pt>
                <c:pt idx="5">
                  <c:v>29007</c:v>
                </c:pt>
                <c:pt idx="6">
                  <c:v>29037</c:v>
                </c:pt>
                <c:pt idx="7">
                  <c:v>29068</c:v>
                </c:pt>
                <c:pt idx="8">
                  <c:v>29099</c:v>
                </c:pt>
                <c:pt idx="9">
                  <c:v>29129</c:v>
                </c:pt>
                <c:pt idx="10">
                  <c:v>29160</c:v>
                </c:pt>
                <c:pt idx="11">
                  <c:v>29190</c:v>
                </c:pt>
                <c:pt idx="12">
                  <c:v>29221</c:v>
                </c:pt>
                <c:pt idx="13">
                  <c:v>29252</c:v>
                </c:pt>
                <c:pt idx="14">
                  <c:v>29281</c:v>
                </c:pt>
                <c:pt idx="15">
                  <c:v>29312</c:v>
                </c:pt>
                <c:pt idx="16">
                  <c:v>29342</c:v>
                </c:pt>
                <c:pt idx="17">
                  <c:v>29373</c:v>
                </c:pt>
                <c:pt idx="18">
                  <c:v>29403</c:v>
                </c:pt>
                <c:pt idx="19">
                  <c:v>29434</c:v>
                </c:pt>
                <c:pt idx="20">
                  <c:v>29465</c:v>
                </c:pt>
                <c:pt idx="21">
                  <c:v>29495</c:v>
                </c:pt>
                <c:pt idx="22">
                  <c:v>29526</c:v>
                </c:pt>
                <c:pt idx="23">
                  <c:v>29556</c:v>
                </c:pt>
                <c:pt idx="24">
                  <c:v>29587</c:v>
                </c:pt>
                <c:pt idx="25">
                  <c:v>29618</c:v>
                </c:pt>
                <c:pt idx="26">
                  <c:v>29646</c:v>
                </c:pt>
                <c:pt idx="27">
                  <c:v>29677</c:v>
                </c:pt>
                <c:pt idx="28">
                  <c:v>29707</c:v>
                </c:pt>
                <c:pt idx="29">
                  <c:v>29738</c:v>
                </c:pt>
                <c:pt idx="30">
                  <c:v>29768</c:v>
                </c:pt>
                <c:pt idx="31">
                  <c:v>29799</c:v>
                </c:pt>
                <c:pt idx="32">
                  <c:v>29830</c:v>
                </c:pt>
                <c:pt idx="33">
                  <c:v>29860</c:v>
                </c:pt>
                <c:pt idx="34">
                  <c:v>29891</c:v>
                </c:pt>
                <c:pt idx="35">
                  <c:v>29921</c:v>
                </c:pt>
                <c:pt idx="36">
                  <c:v>29952</c:v>
                </c:pt>
                <c:pt idx="37">
                  <c:v>29983</c:v>
                </c:pt>
                <c:pt idx="38">
                  <c:v>30011</c:v>
                </c:pt>
                <c:pt idx="39">
                  <c:v>30042</c:v>
                </c:pt>
                <c:pt idx="40">
                  <c:v>30072</c:v>
                </c:pt>
                <c:pt idx="41">
                  <c:v>30103</c:v>
                </c:pt>
                <c:pt idx="42">
                  <c:v>30133</c:v>
                </c:pt>
                <c:pt idx="43">
                  <c:v>30164</c:v>
                </c:pt>
                <c:pt idx="44">
                  <c:v>30195</c:v>
                </c:pt>
                <c:pt idx="45">
                  <c:v>30225</c:v>
                </c:pt>
                <c:pt idx="46">
                  <c:v>30256</c:v>
                </c:pt>
                <c:pt idx="47">
                  <c:v>30286</c:v>
                </c:pt>
                <c:pt idx="48">
                  <c:v>30317</c:v>
                </c:pt>
                <c:pt idx="49">
                  <c:v>30348</c:v>
                </c:pt>
                <c:pt idx="50">
                  <c:v>30376</c:v>
                </c:pt>
                <c:pt idx="51">
                  <c:v>30407</c:v>
                </c:pt>
                <c:pt idx="52">
                  <c:v>30437</c:v>
                </c:pt>
                <c:pt idx="53">
                  <c:v>30468</c:v>
                </c:pt>
                <c:pt idx="54">
                  <c:v>30498</c:v>
                </c:pt>
                <c:pt idx="55">
                  <c:v>30529</c:v>
                </c:pt>
                <c:pt idx="56">
                  <c:v>30560</c:v>
                </c:pt>
                <c:pt idx="57">
                  <c:v>30590</c:v>
                </c:pt>
                <c:pt idx="58">
                  <c:v>30621</c:v>
                </c:pt>
                <c:pt idx="59">
                  <c:v>30651</c:v>
                </c:pt>
                <c:pt idx="60">
                  <c:v>30682</c:v>
                </c:pt>
                <c:pt idx="61">
                  <c:v>30713</c:v>
                </c:pt>
                <c:pt idx="62">
                  <c:v>30742</c:v>
                </c:pt>
                <c:pt idx="63">
                  <c:v>30773</c:v>
                </c:pt>
                <c:pt idx="64">
                  <c:v>30803</c:v>
                </c:pt>
                <c:pt idx="65">
                  <c:v>30834</c:v>
                </c:pt>
                <c:pt idx="66">
                  <c:v>30864</c:v>
                </c:pt>
                <c:pt idx="67">
                  <c:v>30895</c:v>
                </c:pt>
                <c:pt idx="68">
                  <c:v>30926</c:v>
                </c:pt>
                <c:pt idx="69">
                  <c:v>30956</c:v>
                </c:pt>
                <c:pt idx="70">
                  <c:v>30987</c:v>
                </c:pt>
                <c:pt idx="71">
                  <c:v>31017</c:v>
                </c:pt>
                <c:pt idx="72">
                  <c:v>31048</c:v>
                </c:pt>
                <c:pt idx="73">
                  <c:v>31079</c:v>
                </c:pt>
                <c:pt idx="74">
                  <c:v>31107</c:v>
                </c:pt>
                <c:pt idx="75">
                  <c:v>31138</c:v>
                </c:pt>
                <c:pt idx="76">
                  <c:v>31168</c:v>
                </c:pt>
                <c:pt idx="77">
                  <c:v>31199</c:v>
                </c:pt>
                <c:pt idx="78">
                  <c:v>31229</c:v>
                </c:pt>
                <c:pt idx="79">
                  <c:v>31260</c:v>
                </c:pt>
                <c:pt idx="80">
                  <c:v>31291</c:v>
                </c:pt>
                <c:pt idx="81">
                  <c:v>31321</c:v>
                </c:pt>
                <c:pt idx="82">
                  <c:v>31352</c:v>
                </c:pt>
                <c:pt idx="83">
                  <c:v>31382</c:v>
                </c:pt>
                <c:pt idx="84">
                  <c:v>31413</c:v>
                </c:pt>
                <c:pt idx="85">
                  <c:v>31444</c:v>
                </c:pt>
                <c:pt idx="86">
                  <c:v>31472</c:v>
                </c:pt>
                <c:pt idx="87">
                  <c:v>31503</c:v>
                </c:pt>
                <c:pt idx="88">
                  <c:v>31533</c:v>
                </c:pt>
                <c:pt idx="89">
                  <c:v>31564</c:v>
                </c:pt>
                <c:pt idx="90">
                  <c:v>31594</c:v>
                </c:pt>
                <c:pt idx="91">
                  <c:v>31625</c:v>
                </c:pt>
                <c:pt idx="92">
                  <c:v>31656</c:v>
                </c:pt>
                <c:pt idx="93">
                  <c:v>31686</c:v>
                </c:pt>
                <c:pt idx="94">
                  <c:v>31717</c:v>
                </c:pt>
                <c:pt idx="95">
                  <c:v>31747</c:v>
                </c:pt>
                <c:pt idx="96">
                  <c:v>31778</c:v>
                </c:pt>
                <c:pt idx="97">
                  <c:v>31809</c:v>
                </c:pt>
                <c:pt idx="98">
                  <c:v>31837</c:v>
                </c:pt>
                <c:pt idx="99">
                  <c:v>31868</c:v>
                </c:pt>
                <c:pt idx="100">
                  <c:v>31898</c:v>
                </c:pt>
                <c:pt idx="101">
                  <c:v>31929</c:v>
                </c:pt>
                <c:pt idx="102">
                  <c:v>31959</c:v>
                </c:pt>
                <c:pt idx="103">
                  <c:v>31990</c:v>
                </c:pt>
                <c:pt idx="104">
                  <c:v>32021</c:v>
                </c:pt>
                <c:pt idx="105">
                  <c:v>32051</c:v>
                </c:pt>
                <c:pt idx="106">
                  <c:v>32082</c:v>
                </c:pt>
                <c:pt idx="107">
                  <c:v>32112</c:v>
                </c:pt>
                <c:pt idx="108">
                  <c:v>32143</c:v>
                </c:pt>
                <c:pt idx="109">
                  <c:v>32174</c:v>
                </c:pt>
                <c:pt idx="110">
                  <c:v>32203</c:v>
                </c:pt>
                <c:pt idx="111">
                  <c:v>32234</c:v>
                </c:pt>
                <c:pt idx="112">
                  <c:v>32264</c:v>
                </c:pt>
                <c:pt idx="113">
                  <c:v>32295</c:v>
                </c:pt>
                <c:pt idx="114">
                  <c:v>32325</c:v>
                </c:pt>
                <c:pt idx="115">
                  <c:v>32356</c:v>
                </c:pt>
                <c:pt idx="116">
                  <c:v>32387</c:v>
                </c:pt>
                <c:pt idx="117">
                  <c:v>32417</c:v>
                </c:pt>
                <c:pt idx="118">
                  <c:v>32448</c:v>
                </c:pt>
                <c:pt idx="119">
                  <c:v>32478</c:v>
                </c:pt>
                <c:pt idx="120">
                  <c:v>32509</c:v>
                </c:pt>
                <c:pt idx="121">
                  <c:v>32540</c:v>
                </c:pt>
                <c:pt idx="122">
                  <c:v>32568</c:v>
                </c:pt>
                <c:pt idx="123">
                  <c:v>32599</c:v>
                </c:pt>
                <c:pt idx="124">
                  <c:v>32629</c:v>
                </c:pt>
                <c:pt idx="125">
                  <c:v>32660</c:v>
                </c:pt>
                <c:pt idx="126">
                  <c:v>32690</c:v>
                </c:pt>
                <c:pt idx="127">
                  <c:v>32721</c:v>
                </c:pt>
                <c:pt idx="128">
                  <c:v>32752</c:v>
                </c:pt>
                <c:pt idx="129">
                  <c:v>32782</c:v>
                </c:pt>
                <c:pt idx="130">
                  <c:v>32813</c:v>
                </c:pt>
                <c:pt idx="131">
                  <c:v>32843</c:v>
                </c:pt>
                <c:pt idx="132">
                  <c:v>32874</c:v>
                </c:pt>
                <c:pt idx="133">
                  <c:v>32905</c:v>
                </c:pt>
                <c:pt idx="134">
                  <c:v>32933</c:v>
                </c:pt>
                <c:pt idx="135">
                  <c:v>32964</c:v>
                </c:pt>
                <c:pt idx="136">
                  <c:v>32994</c:v>
                </c:pt>
                <c:pt idx="137">
                  <c:v>33025</c:v>
                </c:pt>
                <c:pt idx="138">
                  <c:v>33055</c:v>
                </c:pt>
                <c:pt idx="139">
                  <c:v>33086</c:v>
                </c:pt>
                <c:pt idx="140">
                  <c:v>33117</c:v>
                </c:pt>
                <c:pt idx="141">
                  <c:v>33147</c:v>
                </c:pt>
                <c:pt idx="142">
                  <c:v>33178</c:v>
                </c:pt>
                <c:pt idx="143">
                  <c:v>33208</c:v>
                </c:pt>
                <c:pt idx="144">
                  <c:v>33239</c:v>
                </c:pt>
                <c:pt idx="145">
                  <c:v>33270</c:v>
                </c:pt>
                <c:pt idx="146">
                  <c:v>33298</c:v>
                </c:pt>
                <c:pt idx="147">
                  <c:v>33329</c:v>
                </c:pt>
                <c:pt idx="148">
                  <c:v>33359</c:v>
                </c:pt>
                <c:pt idx="149">
                  <c:v>33390</c:v>
                </c:pt>
                <c:pt idx="150">
                  <c:v>33420</c:v>
                </c:pt>
                <c:pt idx="151">
                  <c:v>33451</c:v>
                </c:pt>
                <c:pt idx="152">
                  <c:v>33482</c:v>
                </c:pt>
                <c:pt idx="153">
                  <c:v>33512</c:v>
                </c:pt>
                <c:pt idx="154">
                  <c:v>33543</c:v>
                </c:pt>
                <c:pt idx="155">
                  <c:v>33573</c:v>
                </c:pt>
                <c:pt idx="156">
                  <c:v>33604</c:v>
                </c:pt>
                <c:pt idx="157">
                  <c:v>33635</c:v>
                </c:pt>
                <c:pt idx="158">
                  <c:v>33664</c:v>
                </c:pt>
                <c:pt idx="159">
                  <c:v>33695</c:v>
                </c:pt>
                <c:pt idx="160">
                  <c:v>33725</c:v>
                </c:pt>
                <c:pt idx="161">
                  <c:v>33756</c:v>
                </c:pt>
                <c:pt idx="162">
                  <c:v>33786</c:v>
                </c:pt>
                <c:pt idx="163">
                  <c:v>33817</c:v>
                </c:pt>
                <c:pt idx="164">
                  <c:v>33848</c:v>
                </c:pt>
                <c:pt idx="165">
                  <c:v>33878</c:v>
                </c:pt>
                <c:pt idx="166">
                  <c:v>33909</c:v>
                </c:pt>
                <c:pt idx="167">
                  <c:v>33939</c:v>
                </c:pt>
                <c:pt idx="168">
                  <c:v>33970</c:v>
                </c:pt>
                <c:pt idx="169">
                  <c:v>34001</c:v>
                </c:pt>
                <c:pt idx="170">
                  <c:v>34029</c:v>
                </c:pt>
                <c:pt idx="171">
                  <c:v>34060</c:v>
                </c:pt>
                <c:pt idx="172">
                  <c:v>34090</c:v>
                </c:pt>
                <c:pt idx="173">
                  <c:v>34121</c:v>
                </c:pt>
                <c:pt idx="174">
                  <c:v>34151</c:v>
                </c:pt>
                <c:pt idx="175">
                  <c:v>34182</c:v>
                </c:pt>
                <c:pt idx="176">
                  <c:v>34213</c:v>
                </c:pt>
                <c:pt idx="177">
                  <c:v>34243</c:v>
                </c:pt>
                <c:pt idx="178">
                  <c:v>34274</c:v>
                </c:pt>
                <c:pt idx="179">
                  <c:v>34304</c:v>
                </c:pt>
                <c:pt idx="180">
                  <c:v>34335</c:v>
                </c:pt>
                <c:pt idx="181">
                  <c:v>34366</c:v>
                </c:pt>
                <c:pt idx="182">
                  <c:v>34394</c:v>
                </c:pt>
                <c:pt idx="183">
                  <c:v>34425</c:v>
                </c:pt>
                <c:pt idx="184">
                  <c:v>34455</c:v>
                </c:pt>
                <c:pt idx="185">
                  <c:v>34486</c:v>
                </c:pt>
                <c:pt idx="186">
                  <c:v>34516</c:v>
                </c:pt>
                <c:pt idx="187">
                  <c:v>34547</c:v>
                </c:pt>
                <c:pt idx="188">
                  <c:v>34578</c:v>
                </c:pt>
                <c:pt idx="189">
                  <c:v>34608</c:v>
                </c:pt>
                <c:pt idx="190">
                  <c:v>34639</c:v>
                </c:pt>
                <c:pt idx="191">
                  <c:v>34669</c:v>
                </c:pt>
                <c:pt idx="192">
                  <c:v>34700</c:v>
                </c:pt>
                <c:pt idx="193">
                  <c:v>34731</c:v>
                </c:pt>
                <c:pt idx="194">
                  <c:v>34759</c:v>
                </c:pt>
                <c:pt idx="195">
                  <c:v>34790</c:v>
                </c:pt>
                <c:pt idx="196">
                  <c:v>34820</c:v>
                </c:pt>
                <c:pt idx="197">
                  <c:v>34851</c:v>
                </c:pt>
                <c:pt idx="198">
                  <c:v>34881</c:v>
                </c:pt>
                <c:pt idx="199">
                  <c:v>34912</c:v>
                </c:pt>
                <c:pt idx="200">
                  <c:v>34943</c:v>
                </c:pt>
                <c:pt idx="201">
                  <c:v>34973</c:v>
                </c:pt>
                <c:pt idx="202">
                  <c:v>35004</c:v>
                </c:pt>
                <c:pt idx="203">
                  <c:v>35034</c:v>
                </c:pt>
                <c:pt idx="204">
                  <c:v>35065</c:v>
                </c:pt>
                <c:pt idx="205">
                  <c:v>35096</c:v>
                </c:pt>
                <c:pt idx="206">
                  <c:v>35125</c:v>
                </c:pt>
                <c:pt idx="207">
                  <c:v>35156</c:v>
                </c:pt>
                <c:pt idx="208">
                  <c:v>35186</c:v>
                </c:pt>
                <c:pt idx="209">
                  <c:v>35217</c:v>
                </c:pt>
                <c:pt idx="210">
                  <c:v>35247</c:v>
                </c:pt>
                <c:pt idx="211">
                  <c:v>35278</c:v>
                </c:pt>
                <c:pt idx="212">
                  <c:v>35309</c:v>
                </c:pt>
                <c:pt idx="213">
                  <c:v>35339</c:v>
                </c:pt>
                <c:pt idx="214">
                  <c:v>35370</c:v>
                </c:pt>
                <c:pt idx="215">
                  <c:v>35400</c:v>
                </c:pt>
                <c:pt idx="216">
                  <c:v>35431</c:v>
                </c:pt>
                <c:pt idx="217">
                  <c:v>35462</c:v>
                </c:pt>
                <c:pt idx="218">
                  <c:v>35490</c:v>
                </c:pt>
                <c:pt idx="219">
                  <c:v>35521</c:v>
                </c:pt>
                <c:pt idx="220">
                  <c:v>35551</c:v>
                </c:pt>
                <c:pt idx="221">
                  <c:v>35582</c:v>
                </c:pt>
                <c:pt idx="222">
                  <c:v>35612</c:v>
                </c:pt>
                <c:pt idx="223">
                  <c:v>35643</c:v>
                </c:pt>
                <c:pt idx="224">
                  <c:v>35674</c:v>
                </c:pt>
                <c:pt idx="225">
                  <c:v>35704</c:v>
                </c:pt>
                <c:pt idx="226">
                  <c:v>35735</c:v>
                </c:pt>
                <c:pt idx="227">
                  <c:v>35765</c:v>
                </c:pt>
                <c:pt idx="228">
                  <c:v>35796</c:v>
                </c:pt>
                <c:pt idx="229">
                  <c:v>35827</c:v>
                </c:pt>
                <c:pt idx="230">
                  <c:v>35855</c:v>
                </c:pt>
                <c:pt idx="231">
                  <c:v>35886</c:v>
                </c:pt>
                <c:pt idx="232">
                  <c:v>35916</c:v>
                </c:pt>
                <c:pt idx="233">
                  <c:v>35947</c:v>
                </c:pt>
                <c:pt idx="234">
                  <c:v>35977</c:v>
                </c:pt>
                <c:pt idx="235">
                  <c:v>36008</c:v>
                </c:pt>
                <c:pt idx="236">
                  <c:v>36039</c:v>
                </c:pt>
                <c:pt idx="237">
                  <c:v>36069</c:v>
                </c:pt>
                <c:pt idx="238">
                  <c:v>36100</c:v>
                </c:pt>
                <c:pt idx="239">
                  <c:v>36130</c:v>
                </c:pt>
                <c:pt idx="240">
                  <c:v>36161</c:v>
                </c:pt>
                <c:pt idx="241">
                  <c:v>36192</c:v>
                </c:pt>
                <c:pt idx="242">
                  <c:v>36220</c:v>
                </c:pt>
                <c:pt idx="243">
                  <c:v>36251</c:v>
                </c:pt>
                <c:pt idx="244">
                  <c:v>36281</c:v>
                </c:pt>
                <c:pt idx="245">
                  <c:v>36312</c:v>
                </c:pt>
                <c:pt idx="246">
                  <c:v>36342</c:v>
                </c:pt>
                <c:pt idx="247">
                  <c:v>36373</c:v>
                </c:pt>
                <c:pt idx="248">
                  <c:v>36404</c:v>
                </c:pt>
                <c:pt idx="249">
                  <c:v>36434</c:v>
                </c:pt>
                <c:pt idx="250">
                  <c:v>36465</c:v>
                </c:pt>
                <c:pt idx="251">
                  <c:v>36495</c:v>
                </c:pt>
                <c:pt idx="252">
                  <c:v>36526</c:v>
                </c:pt>
                <c:pt idx="253">
                  <c:v>36557</c:v>
                </c:pt>
                <c:pt idx="254">
                  <c:v>36586</c:v>
                </c:pt>
                <c:pt idx="255">
                  <c:v>36617</c:v>
                </c:pt>
                <c:pt idx="256">
                  <c:v>36647</c:v>
                </c:pt>
                <c:pt idx="257">
                  <c:v>36678</c:v>
                </c:pt>
                <c:pt idx="258">
                  <c:v>36708</c:v>
                </c:pt>
                <c:pt idx="259">
                  <c:v>36739</c:v>
                </c:pt>
                <c:pt idx="260">
                  <c:v>36770</c:v>
                </c:pt>
                <c:pt idx="261">
                  <c:v>36800</c:v>
                </c:pt>
                <c:pt idx="262">
                  <c:v>36831</c:v>
                </c:pt>
                <c:pt idx="263">
                  <c:v>36861</c:v>
                </c:pt>
                <c:pt idx="264">
                  <c:v>36892</c:v>
                </c:pt>
                <c:pt idx="265">
                  <c:v>36923</c:v>
                </c:pt>
                <c:pt idx="266">
                  <c:v>36951</c:v>
                </c:pt>
                <c:pt idx="267">
                  <c:v>36982</c:v>
                </c:pt>
                <c:pt idx="268">
                  <c:v>37012</c:v>
                </c:pt>
                <c:pt idx="269">
                  <c:v>37043</c:v>
                </c:pt>
                <c:pt idx="270">
                  <c:v>37073</c:v>
                </c:pt>
                <c:pt idx="271">
                  <c:v>37104</c:v>
                </c:pt>
                <c:pt idx="272">
                  <c:v>37135</c:v>
                </c:pt>
                <c:pt idx="273">
                  <c:v>37165</c:v>
                </c:pt>
                <c:pt idx="274">
                  <c:v>37196</c:v>
                </c:pt>
                <c:pt idx="275">
                  <c:v>37226</c:v>
                </c:pt>
                <c:pt idx="276">
                  <c:v>37257</c:v>
                </c:pt>
                <c:pt idx="277">
                  <c:v>37288</c:v>
                </c:pt>
                <c:pt idx="278">
                  <c:v>37316</c:v>
                </c:pt>
                <c:pt idx="279">
                  <c:v>37347</c:v>
                </c:pt>
                <c:pt idx="280">
                  <c:v>37377</c:v>
                </c:pt>
                <c:pt idx="281">
                  <c:v>37408</c:v>
                </c:pt>
                <c:pt idx="282">
                  <c:v>37438</c:v>
                </c:pt>
                <c:pt idx="283">
                  <c:v>37469</c:v>
                </c:pt>
                <c:pt idx="284">
                  <c:v>37500</c:v>
                </c:pt>
                <c:pt idx="285">
                  <c:v>37530</c:v>
                </c:pt>
                <c:pt idx="286">
                  <c:v>37561</c:v>
                </c:pt>
                <c:pt idx="287">
                  <c:v>37591</c:v>
                </c:pt>
                <c:pt idx="288">
                  <c:v>37622</c:v>
                </c:pt>
                <c:pt idx="289">
                  <c:v>37653</c:v>
                </c:pt>
                <c:pt idx="290">
                  <c:v>37681</c:v>
                </c:pt>
                <c:pt idx="291">
                  <c:v>37712</c:v>
                </c:pt>
                <c:pt idx="292">
                  <c:v>37742</c:v>
                </c:pt>
                <c:pt idx="293">
                  <c:v>37773</c:v>
                </c:pt>
                <c:pt idx="294">
                  <c:v>37803</c:v>
                </c:pt>
                <c:pt idx="295">
                  <c:v>37834</c:v>
                </c:pt>
                <c:pt idx="296">
                  <c:v>37865</c:v>
                </c:pt>
                <c:pt idx="297">
                  <c:v>37895</c:v>
                </c:pt>
                <c:pt idx="298">
                  <c:v>37926</c:v>
                </c:pt>
                <c:pt idx="299">
                  <c:v>37956</c:v>
                </c:pt>
                <c:pt idx="300">
                  <c:v>37987</c:v>
                </c:pt>
                <c:pt idx="301">
                  <c:v>38018</c:v>
                </c:pt>
                <c:pt idx="302">
                  <c:v>38047</c:v>
                </c:pt>
                <c:pt idx="303">
                  <c:v>38078</c:v>
                </c:pt>
                <c:pt idx="304">
                  <c:v>38108</c:v>
                </c:pt>
                <c:pt idx="305">
                  <c:v>38139</c:v>
                </c:pt>
                <c:pt idx="306">
                  <c:v>38169</c:v>
                </c:pt>
                <c:pt idx="307">
                  <c:v>38200</c:v>
                </c:pt>
                <c:pt idx="308">
                  <c:v>38231</c:v>
                </c:pt>
                <c:pt idx="309">
                  <c:v>38261</c:v>
                </c:pt>
                <c:pt idx="310">
                  <c:v>38292</c:v>
                </c:pt>
                <c:pt idx="311">
                  <c:v>38322</c:v>
                </c:pt>
                <c:pt idx="312">
                  <c:v>38353</c:v>
                </c:pt>
                <c:pt idx="313">
                  <c:v>38384</c:v>
                </c:pt>
                <c:pt idx="314">
                  <c:v>38412</c:v>
                </c:pt>
                <c:pt idx="315">
                  <c:v>38443</c:v>
                </c:pt>
                <c:pt idx="316">
                  <c:v>38473</c:v>
                </c:pt>
                <c:pt idx="317">
                  <c:v>38504</c:v>
                </c:pt>
                <c:pt idx="318">
                  <c:v>38534</c:v>
                </c:pt>
                <c:pt idx="319">
                  <c:v>38565</c:v>
                </c:pt>
                <c:pt idx="320">
                  <c:v>38596</c:v>
                </c:pt>
                <c:pt idx="321">
                  <c:v>38626</c:v>
                </c:pt>
                <c:pt idx="322">
                  <c:v>38657</c:v>
                </c:pt>
                <c:pt idx="323">
                  <c:v>38687</c:v>
                </c:pt>
                <c:pt idx="324">
                  <c:v>38718</c:v>
                </c:pt>
                <c:pt idx="325">
                  <c:v>38749</c:v>
                </c:pt>
                <c:pt idx="326">
                  <c:v>38777</c:v>
                </c:pt>
                <c:pt idx="327">
                  <c:v>38808</c:v>
                </c:pt>
                <c:pt idx="328">
                  <c:v>38838</c:v>
                </c:pt>
                <c:pt idx="329">
                  <c:v>38869</c:v>
                </c:pt>
                <c:pt idx="330">
                  <c:v>38899</c:v>
                </c:pt>
                <c:pt idx="331">
                  <c:v>38930</c:v>
                </c:pt>
                <c:pt idx="332">
                  <c:v>38961</c:v>
                </c:pt>
                <c:pt idx="333">
                  <c:v>38991</c:v>
                </c:pt>
                <c:pt idx="334">
                  <c:v>39022</c:v>
                </c:pt>
                <c:pt idx="335">
                  <c:v>39052</c:v>
                </c:pt>
                <c:pt idx="336">
                  <c:v>39083</c:v>
                </c:pt>
                <c:pt idx="337">
                  <c:v>39114</c:v>
                </c:pt>
                <c:pt idx="338">
                  <c:v>39142</c:v>
                </c:pt>
                <c:pt idx="339">
                  <c:v>39173</c:v>
                </c:pt>
                <c:pt idx="340">
                  <c:v>39203</c:v>
                </c:pt>
                <c:pt idx="341">
                  <c:v>39234</c:v>
                </c:pt>
                <c:pt idx="342">
                  <c:v>39264</c:v>
                </c:pt>
                <c:pt idx="343">
                  <c:v>39295</c:v>
                </c:pt>
                <c:pt idx="344">
                  <c:v>39326</c:v>
                </c:pt>
                <c:pt idx="345">
                  <c:v>39356</c:v>
                </c:pt>
                <c:pt idx="346">
                  <c:v>39387</c:v>
                </c:pt>
                <c:pt idx="347">
                  <c:v>39417</c:v>
                </c:pt>
                <c:pt idx="348">
                  <c:v>39448</c:v>
                </c:pt>
                <c:pt idx="349">
                  <c:v>39479</c:v>
                </c:pt>
                <c:pt idx="350">
                  <c:v>39508</c:v>
                </c:pt>
                <c:pt idx="351">
                  <c:v>39539</c:v>
                </c:pt>
                <c:pt idx="352">
                  <c:v>39569</c:v>
                </c:pt>
                <c:pt idx="353">
                  <c:v>39600</c:v>
                </c:pt>
                <c:pt idx="354">
                  <c:v>39630</c:v>
                </c:pt>
                <c:pt idx="355">
                  <c:v>39661</c:v>
                </c:pt>
                <c:pt idx="356">
                  <c:v>39692</c:v>
                </c:pt>
                <c:pt idx="357">
                  <c:v>39722</c:v>
                </c:pt>
                <c:pt idx="358">
                  <c:v>39753</c:v>
                </c:pt>
                <c:pt idx="359">
                  <c:v>39783</c:v>
                </c:pt>
                <c:pt idx="360">
                  <c:v>39814</c:v>
                </c:pt>
                <c:pt idx="361">
                  <c:v>39845</c:v>
                </c:pt>
                <c:pt idx="362">
                  <c:v>39873</c:v>
                </c:pt>
                <c:pt idx="363">
                  <c:v>39904</c:v>
                </c:pt>
                <c:pt idx="364">
                  <c:v>39934</c:v>
                </c:pt>
                <c:pt idx="365">
                  <c:v>39965</c:v>
                </c:pt>
                <c:pt idx="366">
                  <c:v>39995</c:v>
                </c:pt>
                <c:pt idx="367">
                  <c:v>40026</c:v>
                </c:pt>
                <c:pt idx="368">
                  <c:v>40057</c:v>
                </c:pt>
                <c:pt idx="369">
                  <c:v>40087</c:v>
                </c:pt>
                <c:pt idx="370">
                  <c:v>40118</c:v>
                </c:pt>
                <c:pt idx="371">
                  <c:v>40148</c:v>
                </c:pt>
                <c:pt idx="372">
                  <c:v>40179</c:v>
                </c:pt>
                <c:pt idx="373">
                  <c:v>40210</c:v>
                </c:pt>
                <c:pt idx="374">
                  <c:v>40238</c:v>
                </c:pt>
                <c:pt idx="375">
                  <c:v>40269</c:v>
                </c:pt>
                <c:pt idx="376">
                  <c:v>40299</c:v>
                </c:pt>
                <c:pt idx="377">
                  <c:v>40330</c:v>
                </c:pt>
                <c:pt idx="378">
                  <c:v>40360</c:v>
                </c:pt>
                <c:pt idx="379">
                  <c:v>40391</c:v>
                </c:pt>
                <c:pt idx="380">
                  <c:v>40422</c:v>
                </c:pt>
                <c:pt idx="381">
                  <c:v>40452</c:v>
                </c:pt>
                <c:pt idx="382">
                  <c:v>40483</c:v>
                </c:pt>
                <c:pt idx="383">
                  <c:v>40513</c:v>
                </c:pt>
                <c:pt idx="384">
                  <c:v>40544</c:v>
                </c:pt>
                <c:pt idx="385">
                  <c:v>40575</c:v>
                </c:pt>
                <c:pt idx="386">
                  <c:v>40603</c:v>
                </c:pt>
                <c:pt idx="387">
                  <c:v>40634</c:v>
                </c:pt>
                <c:pt idx="388">
                  <c:v>40664</c:v>
                </c:pt>
                <c:pt idx="389">
                  <c:v>40695</c:v>
                </c:pt>
                <c:pt idx="390">
                  <c:v>40725</c:v>
                </c:pt>
                <c:pt idx="391">
                  <c:v>40756</c:v>
                </c:pt>
                <c:pt idx="392">
                  <c:v>40787</c:v>
                </c:pt>
                <c:pt idx="393">
                  <c:v>40817</c:v>
                </c:pt>
                <c:pt idx="394">
                  <c:v>40848</c:v>
                </c:pt>
                <c:pt idx="395">
                  <c:v>40878</c:v>
                </c:pt>
                <c:pt idx="396">
                  <c:v>40909</c:v>
                </c:pt>
                <c:pt idx="397">
                  <c:v>40940</c:v>
                </c:pt>
                <c:pt idx="398">
                  <c:v>40969</c:v>
                </c:pt>
                <c:pt idx="399">
                  <c:v>41000</c:v>
                </c:pt>
                <c:pt idx="400">
                  <c:v>41030</c:v>
                </c:pt>
                <c:pt idx="401">
                  <c:v>41061</c:v>
                </c:pt>
                <c:pt idx="402">
                  <c:v>41091</c:v>
                </c:pt>
                <c:pt idx="403">
                  <c:v>41122</c:v>
                </c:pt>
                <c:pt idx="404">
                  <c:v>41153</c:v>
                </c:pt>
                <c:pt idx="405">
                  <c:v>41183</c:v>
                </c:pt>
                <c:pt idx="406">
                  <c:v>41214</c:v>
                </c:pt>
                <c:pt idx="407">
                  <c:v>41244</c:v>
                </c:pt>
                <c:pt idx="408">
                  <c:v>41275</c:v>
                </c:pt>
                <c:pt idx="409">
                  <c:v>41306</c:v>
                </c:pt>
                <c:pt idx="410">
                  <c:v>41334</c:v>
                </c:pt>
                <c:pt idx="411">
                  <c:v>41365</c:v>
                </c:pt>
                <c:pt idx="412">
                  <c:v>41395</c:v>
                </c:pt>
                <c:pt idx="413">
                  <c:v>41426</c:v>
                </c:pt>
                <c:pt idx="414">
                  <c:v>41456</c:v>
                </c:pt>
                <c:pt idx="415">
                  <c:v>41487</c:v>
                </c:pt>
                <c:pt idx="416">
                  <c:v>41518</c:v>
                </c:pt>
                <c:pt idx="417">
                  <c:v>41548</c:v>
                </c:pt>
                <c:pt idx="418">
                  <c:v>41579</c:v>
                </c:pt>
                <c:pt idx="419">
                  <c:v>41609</c:v>
                </c:pt>
                <c:pt idx="420">
                  <c:v>41640</c:v>
                </c:pt>
                <c:pt idx="421">
                  <c:v>41671</c:v>
                </c:pt>
                <c:pt idx="422">
                  <c:v>41699</c:v>
                </c:pt>
                <c:pt idx="423">
                  <c:v>41730</c:v>
                </c:pt>
                <c:pt idx="424">
                  <c:v>41760</c:v>
                </c:pt>
                <c:pt idx="425">
                  <c:v>41791</c:v>
                </c:pt>
                <c:pt idx="426">
                  <c:v>41821</c:v>
                </c:pt>
                <c:pt idx="427">
                  <c:v>41852</c:v>
                </c:pt>
                <c:pt idx="428">
                  <c:v>41883</c:v>
                </c:pt>
                <c:pt idx="429">
                  <c:v>41913</c:v>
                </c:pt>
                <c:pt idx="430">
                  <c:v>41944</c:v>
                </c:pt>
                <c:pt idx="431">
                  <c:v>41974</c:v>
                </c:pt>
                <c:pt idx="432">
                  <c:v>42005</c:v>
                </c:pt>
                <c:pt idx="433">
                  <c:v>42036</c:v>
                </c:pt>
                <c:pt idx="434">
                  <c:v>42064</c:v>
                </c:pt>
                <c:pt idx="435">
                  <c:v>42095</c:v>
                </c:pt>
                <c:pt idx="436">
                  <c:v>42125</c:v>
                </c:pt>
                <c:pt idx="437">
                  <c:v>42156</c:v>
                </c:pt>
                <c:pt idx="438">
                  <c:v>42186</c:v>
                </c:pt>
                <c:pt idx="439">
                  <c:v>42217</c:v>
                </c:pt>
                <c:pt idx="440">
                  <c:v>42248</c:v>
                </c:pt>
                <c:pt idx="441">
                  <c:v>42278</c:v>
                </c:pt>
                <c:pt idx="442">
                  <c:v>42309</c:v>
                </c:pt>
                <c:pt idx="443">
                  <c:v>42339</c:v>
                </c:pt>
                <c:pt idx="444">
                  <c:v>42370</c:v>
                </c:pt>
                <c:pt idx="445">
                  <c:v>42401</c:v>
                </c:pt>
                <c:pt idx="446">
                  <c:v>42430</c:v>
                </c:pt>
                <c:pt idx="447">
                  <c:v>42461</c:v>
                </c:pt>
                <c:pt idx="448">
                  <c:v>42491</c:v>
                </c:pt>
                <c:pt idx="449">
                  <c:v>42522</c:v>
                </c:pt>
                <c:pt idx="450">
                  <c:v>42552</c:v>
                </c:pt>
                <c:pt idx="451">
                  <c:v>42583</c:v>
                </c:pt>
                <c:pt idx="452">
                  <c:v>42614</c:v>
                </c:pt>
                <c:pt idx="453">
                  <c:v>42644</c:v>
                </c:pt>
                <c:pt idx="454">
                  <c:v>42675</c:v>
                </c:pt>
                <c:pt idx="455">
                  <c:v>42705</c:v>
                </c:pt>
                <c:pt idx="456">
                  <c:v>42736</c:v>
                </c:pt>
                <c:pt idx="457">
                  <c:v>42767</c:v>
                </c:pt>
                <c:pt idx="458">
                  <c:v>42795</c:v>
                </c:pt>
                <c:pt idx="459">
                  <c:v>42826</c:v>
                </c:pt>
                <c:pt idx="460">
                  <c:v>42856</c:v>
                </c:pt>
                <c:pt idx="461">
                  <c:v>42887</c:v>
                </c:pt>
                <c:pt idx="462">
                  <c:v>42917</c:v>
                </c:pt>
                <c:pt idx="463">
                  <c:v>42948</c:v>
                </c:pt>
                <c:pt idx="464">
                  <c:v>42979</c:v>
                </c:pt>
                <c:pt idx="465">
                  <c:v>43009</c:v>
                </c:pt>
                <c:pt idx="466">
                  <c:v>43040</c:v>
                </c:pt>
                <c:pt idx="467">
                  <c:v>43070</c:v>
                </c:pt>
                <c:pt idx="468">
                  <c:v>43101</c:v>
                </c:pt>
                <c:pt idx="469">
                  <c:v>43132</c:v>
                </c:pt>
                <c:pt idx="470">
                  <c:v>43160</c:v>
                </c:pt>
                <c:pt idx="471">
                  <c:v>43191</c:v>
                </c:pt>
                <c:pt idx="472">
                  <c:v>43221</c:v>
                </c:pt>
                <c:pt idx="473">
                  <c:v>43252</c:v>
                </c:pt>
                <c:pt idx="474">
                  <c:v>43282</c:v>
                </c:pt>
                <c:pt idx="475">
                  <c:v>43313</c:v>
                </c:pt>
                <c:pt idx="476">
                  <c:v>43344</c:v>
                </c:pt>
                <c:pt idx="477">
                  <c:v>43374</c:v>
                </c:pt>
                <c:pt idx="478">
                  <c:v>43405</c:v>
                </c:pt>
                <c:pt idx="479">
                  <c:v>43435</c:v>
                </c:pt>
                <c:pt idx="480">
                  <c:v>43466</c:v>
                </c:pt>
                <c:pt idx="481">
                  <c:v>43497</c:v>
                </c:pt>
                <c:pt idx="482">
                  <c:v>43525</c:v>
                </c:pt>
                <c:pt idx="483">
                  <c:v>43556</c:v>
                </c:pt>
                <c:pt idx="484">
                  <c:v>43586</c:v>
                </c:pt>
                <c:pt idx="485">
                  <c:v>43617</c:v>
                </c:pt>
                <c:pt idx="486">
                  <c:v>43647</c:v>
                </c:pt>
                <c:pt idx="487">
                  <c:v>43678</c:v>
                </c:pt>
                <c:pt idx="488">
                  <c:v>43709</c:v>
                </c:pt>
                <c:pt idx="489">
                  <c:v>43739</c:v>
                </c:pt>
                <c:pt idx="490">
                  <c:v>43770</c:v>
                </c:pt>
                <c:pt idx="491">
                  <c:v>43800</c:v>
                </c:pt>
                <c:pt idx="492">
                  <c:v>43831</c:v>
                </c:pt>
                <c:pt idx="493">
                  <c:v>43862</c:v>
                </c:pt>
                <c:pt idx="494">
                  <c:v>43891</c:v>
                </c:pt>
                <c:pt idx="495">
                  <c:v>43922</c:v>
                </c:pt>
                <c:pt idx="496">
                  <c:v>43952</c:v>
                </c:pt>
                <c:pt idx="497">
                  <c:v>43983</c:v>
                </c:pt>
                <c:pt idx="498">
                  <c:v>44013</c:v>
                </c:pt>
                <c:pt idx="499">
                  <c:v>44044</c:v>
                </c:pt>
                <c:pt idx="500">
                  <c:v>44075</c:v>
                </c:pt>
                <c:pt idx="501">
                  <c:v>44105</c:v>
                </c:pt>
                <c:pt idx="502">
                  <c:v>44136</c:v>
                </c:pt>
                <c:pt idx="503">
                  <c:v>44166</c:v>
                </c:pt>
                <c:pt idx="504">
                  <c:v>44197</c:v>
                </c:pt>
                <c:pt idx="505">
                  <c:v>44228</c:v>
                </c:pt>
                <c:pt idx="506">
                  <c:v>44256</c:v>
                </c:pt>
                <c:pt idx="507">
                  <c:v>44287</c:v>
                </c:pt>
                <c:pt idx="508">
                  <c:v>44317</c:v>
                </c:pt>
                <c:pt idx="509">
                  <c:v>44348</c:v>
                </c:pt>
                <c:pt idx="510">
                  <c:v>44378</c:v>
                </c:pt>
                <c:pt idx="511">
                  <c:v>44409</c:v>
                </c:pt>
                <c:pt idx="512">
                  <c:v>44440</c:v>
                </c:pt>
                <c:pt idx="513">
                  <c:v>44470</c:v>
                </c:pt>
                <c:pt idx="514">
                  <c:v>44501</c:v>
                </c:pt>
                <c:pt idx="515">
                  <c:v>44531</c:v>
                </c:pt>
                <c:pt idx="516">
                  <c:v>44562</c:v>
                </c:pt>
                <c:pt idx="517">
                  <c:v>44593</c:v>
                </c:pt>
              </c:numCache>
            </c:numRef>
          </c:cat>
          <c:val>
            <c:numRef>
              <c:f>'PCE Inflation'!$B$2:$B$519</c:f>
              <c:numCache>
                <c:formatCode>0.00</c:formatCode>
                <c:ptCount val="518"/>
                <c:pt idx="0">
                  <c:v>7.03</c:v>
                </c:pt>
                <c:pt idx="1">
                  <c:v>7.22</c:v>
                </c:pt>
                <c:pt idx="2">
                  <c:v>7.25</c:v>
                </c:pt>
                <c:pt idx="3">
                  <c:v>7.26</c:v>
                </c:pt>
                <c:pt idx="4">
                  <c:v>7.35</c:v>
                </c:pt>
                <c:pt idx="5">
                  <c:v>7.39</c:v>
                </c:pt>
                <c:pt idx="6">
                  <c:v>7.5</c:v>
                </c:pt>
                <c:pt idx="7">
                  <c:v>7.68</c:v>
                </c:pt>
                <c:pt idx="8">
                  <c:v>7.8</c:v>
                </c:pt>
                <c:pt idx="9">
                  <c:v>7.89</c:v>
                </c:pt>
                <c:pt idx="10">
                  <c:v>7.89</c:v>
                </c:pt>
                <c:pt idx="11">
                  <c:v>8.0399999999999991</c:v>
                </c:pt>
                <c:pt idx="12">
                  <c:v>8.15</c:v>
                </c:pt>
                <c:pt idx="13">
                  <c:v>8.35</c:v>
                </c:pt>
                <c:pt idx="14">
                  <c:v>8.6</c:v>
                </c:pt>
                <c:pt idx="15">
                  <c:v>8.56</c:v>
                </c:pt>
                <c:pt idx="16">
                  <c:v>8.56</c:v>
                </c:pt>
                <c:pt idx="17">
                  <c:v>8.7200000000000006</c:v>
                </c:pt>
                <c:pt idx="18">
                  <c:v>8.6</c:v>
                </c:pt>
                <c:pt idx="19">
                  <c:v>8.57</c:v>
                </c:pt>
                <c:pt idx="20">
                  <c:v>8.67</c:v>
                </c:pt>
                <c:pt idx="21">
                  <c:v>8.57</c:v>
                </c:pt>
                <c:pt idx="22">
                  <c:v>8.64</c:v>
                </c:pt>
                <c:pt idx="23">
                  <c:v>8.64</c:v>
                </c:pt>
                <c:pt idx="24">
                  <c:v>8.59</c:v>
                </c:pt>
                <c:pt idx="25">
                  <c:v>8.6</c:v>
                </c:pt>
                <c:pt idx="26">
                  <c:v>8.41</c:v>
                </c:pt>
                <c:pt idx="27">
                  <c:v>8.5</c:v>
                </c:pt>
                <c:pt idx="28">
                  <c:v>8.32</c:v>
                </c:pt>
                <c:pt idx="29">
                  <c:v>8.07</c:v>
                </c:pt>
                <c:pt idx="30">
                  <c:v>8.1</c:v>
                </c:pt>
                <c:pt idx="31">
                  <c:v>8.01</c:v>
                </c:pt>
                <c:pt idx="32">
                  <c:v>7.82</c:v>
                </c:pt>
                <c:pt idx="33">
                  <c:v>7.62</c:v>
                </c:pt>
                <c:pt idx="34">
                  <c:v>7.41</c:v>
                </c:pt>
                <c:pt idx="35">
                  <c:v>7.14</c:v>
                </c:pt>
                <c:pt idx="36">
                  <c:v>6.83</c:v>
                </c:pt>
                <c:pt idx="37">
                  <c:v>6.38</c:v>
                </c:pt>
                <c:pt idx="38">
                  <c:v>6.2</c:v>
                </c:pt>
                <c:pt idx="39">
                  <c:v>5.86</c:v>
                </c:pt>
                <c:pt idx="40">
                  <c:v>5.77</c:v>
                </c:pt>
                <c:pt idx="41">
                  <c:v>5.74</c:v>
                </c:pt>
                <c:pt idx="42">
                  <c:v>5.76</c:v>
                </c:pt>
                <c:pt idx="43">
                  <c:v>5.49</c:v>
                </c:pt>
                <c:pt idx="44">
                  <c:v>5.13</c:v>
                </c:pt>
                <c:pt idx="45">
                  <c:v>5.0599999999999996</c:v>
                </c:pt>
                <c:pt idx="46">
                  <c:v>4.78</c:v>
                </c:pt>
                <c:pt idx="47">
                  <c:v>4.6100000000000003</c:v>
                </c:pt>
                <c:pt idx="48">
                  <c:v>4.63</c:v>
                </c:pt>
                <c:pt idx="49">
                  <c:v>4.57</c:v>
                </c:pt>
                <c:pt idx="50">
                  <c:v>4.33</c:v>
                </c:pt>
                <c:pt idx="51">
                  <c:v>4.47</c:v>
                </c:pt>
                <c:pt idx="52">
                  <c:v>4.24</c:v>
                </c:pt>
                <c:pt idx="53">
                  <c:v>4.0599999999999996</c:v>
                </c:pt>
                <c:pt idx="54">
                  <c:v>3.79</c:v>
                </c:pt>
                <c:pt idx="55">
                  <c:v>3.7</c:v>
                </c:pt>
                <c:pt idx="56">
                  <c:v>3.79</c:v>
                </c:pt>
                <c:pt idx="57">
                  <c:v>3.56</c:v>
                </c:pt>
                <c:pt idx="58">
                  <c:v>3.68</c:v>
                </c:pt>
                <c:pt idx="59">
                  <c:v>3.63</c:v>
                </c:pt>
                <c:pt idx="60">
                  <c:v>3.59</c:v>
                </c:pt>
                <c:pt idx="61">
                  <c:v>3.64</c:v>
                </c:pt>
                <c:pt idx="62">
                  <c:v>3.79</c:v>
                </c:pt>
                <c:pt idx="63">
                  <c:v>3.78</c:v>
                </c:pt>
                <c:pt idx="64">
                  <c:v>3.7</c:v>
                </c:pt>
                <c:pt idx="65">
                  <c:v>3.71</c:v>
                </c:pt>
                <c:pt idx="66">
                  <c:v>3.8</c:v>
                </c:pt>
                <c:pt idx="67">
                  <c:v>3.88</c:v>
                </c:pt>
                <c:pt idx="68">
                  <c:v>3.86</c:v>
                </c:pt>
                <c:pt idx="69">
                  <c:v>3.94</c:v>
                </c:pt>
                <c:pt idx="70">
                  <c:v>3.77</c:v>
                </c:pt>
                <c:pt idx="71">
                  <c:v>3.88</c:v>
                </c:pt>
                <c:pt idx="72">
                  <c:v>3.73</c:v>
                </c:pt>
                <c:pt idx="73">
                  <c:v>3.82</c:v>
                </c:pt>
                <c:pt idx="74">
                  <c:v>3.82</c:v>
                </c:pt>
                <c:pt idx="75">
                  <c:v>3.61</c:v>
                </c:pt>
                <c:pt idx="76">
                  <c:v>3.69</c:v>
                </c:pt>
                <c:pt idx="77">
                  <c:v>3.75</c:v>
                </c:pt>
                <c:pt idx="78">
                  <c:v>3.55</c:v>
                </c:pt>
                <c:pt idx="79">
                  <c:v>3.54</c:v>
                </c:pt>
                <c:pt idx="80">
                  <c:v>3.5</c:v>
                </c:pt>
                <c:pt idx="81">
                  <c:v>3.46</c:v>
                </c:pt>
                <c:pt idx="82">
                  <c:v>3.61</c:v>
                </c:pt>
                <c:pt idx="83">
                  <c:v>3.62</c:v>
                </c:pt>
                <c:pt idx="84">
                  <c:v>3.72</c:v>
                </c:pt>
                <c:pt idx="85">
                  <c:v>3.47</c:v>
                </c:pt>
                <c:pt idx="86">
                  <c:v>3.28</c:v>
                </c:pt>
                <c:pt idx="87">
                  <c:v>3.33</c:v>
                </c:pt>
                <c:pt idx="88">
                  <c:v>3.26</c:v>
                </c:pt>
                <c:pt idx="89">
                  <c:v>3.24</c:v>
                </c:pt>
                <c:pt idx="90">
                  <c:v>3.27</c:v>
                </c:pt>
                <c:pt idx="91">
                  <c:v>3.19</c:v>
                </c:pt>
                <c:pt idx="92">
                  <c:v>3.2</c:v>
                </c:pt>
                <c:pt idx="93">
                  <c:v>3.27</c:v>
                </c:pt>
                <c:pt idx="94">
                  <c:v>3.2</c:v>
                </c:pt>
                <c:pt idx="95">
                  <c:v>3.13</c:v>
                </c:pt>
                <c:pt idx="96">
                  <c:v>3.16</c:v>
                </c:pt>
                <c:pt idx="97">
                  <c:v>3.22</c:v>
                </c:pt>
                <c:pt idx="98">
                  <c:v>3.41</c:v>
                </c:pt>
                <c:pt idx="99">
                  <c:v>3.57</c:v>
                </c:pt>
                <c:pt idx="100">
                  <c:v>3.66</c:v>
                </c:pt>
                <c:pt idx="101">
                  <c:v>3.6</c:v>
                </c:pt>
                <c:pt idx="102">
                  <c:v>3.59</c:v>
                </c:pt>
                <c:pt idx="103">
                  <c:v>3.74</c:v>
                </c:pt>
                <c:pt idx="104">
                  <c:v>3.71</c:v>
                </c:pt>
                <c:pt idx="105">
                  <c:v>3.73</c:v>
                </c:pt>
                <c:pt idx="106">
                  <c:v>3.72</c:v>
                </c:pt>
                <c:pt idx="107">
                  <c:v>3.63</c:v>
                </c:pt>
                <c:pt idx="108">
                  <c:v>3.62</c:v>
                </c:pt>
                <c:pt idx="109">
                  <c:v>3.58</c:v>
                </c:pt>
                <c:pt idx="110">
                  <c:v>3.56</c:v>
                </c:pt>
                <c:pt idx="111">
                  <c:v>3.51</c:v>
                </c:pt>
                <c:pt idx="112">
                  <c:v>3.49</c:v>
                </c:pt>
                <c:pt idx="113">
                  <c:v>3.59</c:v>
                </c:pt>
                <c:pt idx="114">
                  <c:v>3.77</c:v>
                </c:pt>
                <c:pt idx="115">
                  <c:v>3.71</c:v>
                </c:pt>
                <c:pt idx="116">
                  <c:v>3.87</c:v>
                </c:pt>
                <c:pt idx="117">
                  <c:v>3.82</c:v>
                </c:pt>
                <c:pt idx="118">
                  <c:v>3.87</c:v>
                </c:pt>
                <c:pt idx="119">
                  <c:v>4.01</c:v>
                </c:pt>
                <c:pt idx="120">
                  <c:v>4.05</c:v>
                </c:pt>
                <c:pt idx="121">
                  <c:v>4.1500000000000004</c:v>
                </c:pt>
                <c:pt idx="122">
                  <c:v>4.16</c:v>
                </c:pt>
                <c:pt idx="123">
                  <c:v>4.16</c:v>
                </c:pt>
                <c:pt idx="124">
                  <c:v>4.24</c:v>
                </c:pt>
                <c:pt idx="125">
                  <c:v>4.13</c:v>
                </c:pt>
                <c:pt idx="126">
                  <c:v>4.04</c:v>
                </c:pt>
                <c:pt idx="127">
                  <c:v>3.95</c:v>
                </c:pt>
                <c:pt idx="128">
                  <c:v>3.8</c:v>
                </c:pt>
                <c:pt idx="129">
                  <c:v>3.94</c:v>
                </c:pt>
                <c:pt idx="130">
                  <c:v>3.92</c:v>
                </c:pt>
                <c:pt idx="131">
                  <c:v>3.94</c:v>
                </c:pt>
                <c:pt idx="132">
                  <c:v>3.85</c:v>
                </c:pt>
                <c:pt idx="133">
                  <c:v>3.82</c:v>
                </c:pt>
                <c:pt idx="134">
                  <c:v>3.95</c:v>
                </c:pt>
                <c:pt idx="135">
                  <c:v>3.9</c:v>
                </c:pt>
                <c:pt idx="136">
                  <c:v>3.8</c:v>
                </c:pt>
                <c:pt idx="137">
                  <c:v>3.94</c:v>
                </c:pt>
                <c:pt idx="138">
                  <c:v>3.96</c:v>
                </c:pt>
                <c:pt idx="139">
                  <c:v>4.1399999999999997</c:v>
                </c:pt>
                <c:pt idx="140">
                  <c:v>4.13</c:v>
                </c:pt>
                <c:pt idx="141">
                  <c:v>4.01</c:v>
                </c:pt>
                <c:pt idx="142">
                  <c:v>3.89</c:v>
                </c:pt>
                <c:pt idx="143">
                  <c:v>3.84</c:v>
                </c:pt>
                <c:pt idx="144">
                  <c:v>3.82</c:v>
                </c:pt>
                <c:pt idx="145">
                  <c:v>3.72</c:v>
                </c:pt>
                <c:pt idx="146">
                  <c:v>3.43</c:v>
                </c:pt>
                <c:pt idx="147">
                  <c:v>3.35</c:v>
                </c:pt>
                <c:pt idx="148">
                  <c:v>3.45</c:v>
                </c:pt>
                <c:pt idx="149">
                  <c:v>3.23</c:v>
                </c:pt>
                <c:pt idx="150">
                  <c:v>3.1</c:v>
                </c:pt>
                <c:pt idx="151">
                  <c:v>2.91</c:v>
                </c:pt>
                <c:pt idx="152">
                  <c:v>2.9</c:v>
                </c:pt>
                <c:pt idx="153">
                  <c:v>2.83</c:v>
                </c:pt>
                <c:pt idx="154">
                  <c:v>2.97</c:v>
                </c:pt>
                <c:pt idx="155">
                  <c:v>3</c:v>
                </c:pt>
                <c:pt idx="156">
                  <c:v>2.88</c:v>
                </c:pt>
                <c:pt idx="157">
                  <c:v>2.9</c:v>
                </c:pt>
                <c:pt idx="158">
                  <c:v>2.99</c:v>
                </c:pt>
                <c:pt idx="159">
                  <c:v>2.94</c:v>
                </c:pt>
                <c:pt idx="160">
                  <c:v>2.8</c:v>
                </c:pt>
                <c:pt idx="161">
                  <c:v>2.8</c:v>
                </c:pt>
                <c:pt idx="162">
                  <c:v>2.82</c:v>
                </c:pt>
                <c:pt idx="163">
                  <c:v>2.75</c:v>
                </c:pt>
                <c:pt idx="164">
                  <c:v>2.61</c:v>
                </c:pt>
                <c:pt idx="165">
                  <c:v>2.64</c:v>
                </c:pt>
                <c:pt idx="166">
                  <c:v>2.61</c:v>
                </c:pt>
                <c:pt idx="167">
                  <c:v>2.5</c:v>
                </c:pt>
                <c:pt idx="168">
                  <c:v>2.5</c:v>
                </c:pt>
                <c:pt idx="169">
                  <c:v>2.5099999999999998</c:v>
                </c:pt>
                <c:pt idx="170">
                  <c:v>2.4500000000000002</c:v>
                </c:pt>
                <c:pt idx="171">
                  <c:v>2.52</c:v>
                </c:pt>
                <c:pt idx="172">
                  <c:v>2.57</c:v>
                </c:pt>
                <c:pt idx="173">
                  <c:v>2.5299999999999998</c:v>
                </c:pt>
                <c:pt idx="174">
                  <c:v>2.5</c:v>
                </c:pt>
                <c:pt idx="175">
                  <c:v>2.4900000000000002</c:v>
                </c:pt>
                <c:pt idx="176">
                  <c:v>2.5299999999999998</c:v>
                </c:pt>
                <c:pt idx="177">
                  <c:v>2.4900000000000002</c:v>
                </c:pt>
                <c:pt idx="178">
                  <c:v>2.4300000000000002</c:v>
                </c:pt>
                <c:pt idx="179">
                  <c:v>2.4</c:v>
                </c:pt>
                <c:pt idx="180">
                  <c:v>2.36</c:v>
                </c:pt>
                <c:pt idx="181">
                  <c:v>2.35</c:v>
                </c:pt>
                <c:pt idx="182">
                  <c:v>2.41</c:v>
                </c:pt>
                <c:pt idx="183">
                  <c:v>2.31</c:v>
                </c:pt>
                <c:pt idx="184">
                  <c:v>2.27</c:v>
                </c:pt>
                <c:pt idx="185">
                  <c:v>2.34</c:v>
                </c:pt>
                <c:pt idx="186">
                  <c:v>2.35</c:v>
                </c:pt>
                <c:pt idx="187">
                  <c:v>2.34</c:v>
                </c:pt>
                <c:pt idx="188">
                  <c:v>2.3199999999999998</c:v>
                </c:pt>
                <c:pt idx="189">
                  <c:v>2.2599999999999998</c:v>
                </c:pt>
                <c:pt idx="190">
                  <c:v>2.2799999999999998</c:v>
                </c:pt>
                <c:pt idx="191">
                  <c:v>2.25</c:v>
                </c:pt>
                <c:pt idx="192">
                  <c:v>2.35</c:v>
                </c:pt>
                <c:pt idx="193">
                  <c:v>2.29</c:v>
                </c:pt>
                <c:pt idx="194">
                  <c:v>2.25</c:v>
                </c:pt>
                <c:pt idx="195">
                  <c:v>2.31</c:v>
                </c:pt>
                <c:pt idx="196">
                  <c:v>2.27</c:v>
                </c:pt>
                <c:pt idx="197">
                  <c:v>2.19</c:v>
                </c:pt>
                <c:pt idx="198">
                  <c:v>2.16</c:v>
                </c:pt>
                <c:pt idx="199">
                  <c:v>2.21</c:v>
                </c:pt>
                <c:pt idx="200">
                  <c:v>2.23</c:v>
                </c:pt>
                <c:pt idx="201">
                  <c:v>2.3199999999999998</c:v>
                </c:pt>
                <c:pt idx="202">
                  <c:v>2.27</c:v>
                </c:pt>
                <c:pt idx="203">
                  <c:v>2.31</c:v>
                </c:pt>
                <c:pt idx="204">
                  <c:v>2.25</c:v>
                </c:pt>
                <c:pt idx="205">
                  <c:v>2.25</c:v>
                </c:pt>
                <c:pt idx="206">
                  <c:v>2.2599999999999998</c:v>
                </c:pt>
                <c:pt idx="207">
                  <c:v>2.2200000000000002</c:v>
                </c:pt>
                <c:pt idx="208">
                  <c:v>2.25</c:v>
                </c:pt>
                <c:pt idx="209">
                  <c:v>2.29</c:v>
                </c:pt>
                <c:pt idx="210">
                  <c:v>2.3199999999999998</c:v>
                </c:pt>
                <c:pt idx="211">
                  <c:v>2.31</c:v>
                </c:pt>
                <c:pt idx="212">
                  <c:v>2.36</c:v>
                </c:pt>
                <c:pt idx="213">
                  <c:v>2.34</c:v>
                </c:pt>
                <c:pt idx="214">
                  <c:v>2.39</c:v>
                </c:pt>
                <c:pt idx="215">
                  <c:v>2.38</c:v>
                </c:pt>
                <c:pt idx="216">
                  <c:v>2.35</c:v>
                </c:pt>
                <c:pt idx="217">
                  <c:v>2.36</c:v>
                </c:pt>
                <c:pt idx="218">
                  <c:v>2.31</c:v>
                </c:pt>
                <c:pt idx="219">
                  <c:v>2.31</c:v>
                </c:pt>
                <c:pt idx="220">
                  <c:v>2.2200000000000002</c:v>
                </c:pt>
                <c:pt idx="221">
                  <c:v>2.2200000000000002</c:v>
                </c:pt>
                <c:pt idx="222">
                  <c:v>2.13</c:v>
                </c:pt>
                <c:pt idx="223">
                  <c:v>2.06</c:v>
                </c:pt>
                <c:pt idx="224">
                  <c:v>2.0499999999999998</c:v>
                </c:pt>
                <c:pt idx="225">
                  <c:v>1.9</c:v>
                </c:pt>
                <c:pt idx="226">
                  <c:v>1.8</c:v>
                </c:pt>
                <c:pt idx="227">
                  <c:v>1.73</c:v>
                </c:pt>
                <c:pt idx="228">
                  <c:v>1.66</c:v>
                </c:pt>
                <c:pt idx="229">
                  <c:v>1.61</c:v>
                </c:pt>
                <c:pt idx="230">
                  <c:v>1.65</c:v>
                </c:pt>
                <c:pt idx="231">
                  <c:v>1.63</c:v>
                </c:pt>
                <c:pt idx="232">
                  <c:v>1.71</c:v>
                </c:pt>
                <c:pt idx="233">
                  <c:v>1.64</c:v>
                </c:pt>
                <c:pt idx="234">
                  <c:v>1.69</c:v>
                </c:pt>
                <c:pt idx="235">
                  <c:v>1.75</c:v>
                </c:pt>
                <c:pt idx="236">
                  <c:v>1.7</c:v>
                </c:pt>
                <c:pt idx="237">
                  <c:v>1.77</c:v>
                </c:pt>
                <c:pt idx="238">
                  <c:v>1.78</c:v>
                </c:pt>
                <c:pt idx="239">
                  <c:v>1.81</c:v>
                </c:pt>
                <c:pt idx="240">
                  <c:v>1.85</c:v>
                </c:pt>
                <c:pt idx="241">
                  <c:v>1.8</c:v>
                </c:pt>
                <c:pt idx="242">
                  <c:v>1.72</c:v>
                </c:pt>
                <c:pt idx="243">
                  <c:v>1.77</c:v>
                </c:pt>
                <c:pt idx="244">
                  <c:v>1.73</c:v>
                </c:pt>
                <c:pt idx="245">
                  <c:v>1.76</c:v>
                </c:pt>
                <c:pt idx="246">
                  <c:v>1.79</c:v>
                </c:pt>
                <c:pt idx="247">
                  <c:v>1.75</c:v>
                </c:pt>
                <c:pt idx="248">
                  <c:v>1.8</c:v>
                </c:pt>
                <c:pt idx="249">
                  <c:v>1.81</c:v>
                </c:pt>
                <c:pt idx="250">
                  <c:v>1.84</c:v>
                </c:pt>
                <c:pt idx="251">
                  <c:v>1.88</c:v>
                </c:pt>
                <c:pt idx="252">
                  <c:v>2</c:v>
                </c:pt>
                <c:pt idx="253">
                  <c:v>2.12</c:v>
                </c:pt>
                <c:pt idx="254">
                  <c:v>2.2400000000000002</c:v>
                </c:pt>
                <c:pt idx="255">
                  <c:v>2.1800000000000002</c:v>
                </c:pt>
                <c:pt idx="256">
                  <c:v>2.2200000000000002</c:v>
                </c:pt>
                <c:pt idx="257">
                  <c:v>2.27</c:v>
                </c:pt>
                <c:pt idx="258">
                  <c:v>2.2999999999999998</c:v>
                </c:pt>
                <c:pt idx="259">
                  <c:v>2.3199999999999998</c:v>
                </c:pt>
                <c:pt idx="260">
                  <c:v>2.39</c:v>
                </c:pt>
                <c:pt idx="261">
                  <c:v>2.42</c:v>
                </c:pt>
                <c:pt idx="262">
                  <c:v>2.4500000000000002</c:v>
                </c:pt>
                <c:pt idx="263">
                  <c:v>2.5</c:v>
                </c:pt>
                <c:pt idx="264">
                  <c:v>2.52</c:v>
                </c:pt>
                <c:pt idx="265">
                  <c:v>2.54</c:v>
                </c:pt>
                <c:pt idx="266">
                  <c:v>2.5</c:v>
                </c:pt>
                <c:pt idx="267">
                  <c:v>2.59</c:v>
                </c:pt>
                <c:pt idx="268">
                  <c:v>2.59</c:v>
                </c:pt>
                <c:pt idx="269">
                  <c:v>2.67</c:v>
                </c:pt>
                <c:pt idx="270">
                  <c:v>2.63</c:v>
                </c:pt>
                <c:pt idx="271">
                  <c:v>2.65</c:v>
                </c:pt>
                <c:pt idx="272">
                  <c:v>2.5299999999999998</c:v>
                </c:pt>
                <c:pt idx="273">
                  <c:v>2.5</c:v>
                </c:pt>
                <c:pt idx="274">
                  <c:v>2.4700000000000002</c:v>
                </c:pt>
                <c:pt idx="275">
                  <c:v>2.37</c:v>
                </c:pt>
                <c:pt idx="276">
                  <c:v>2.2400000000000002</c:v>
                </c:pt>
                <c:pt idx="277">
                  <c:v>2.23</c:v>
                </c:pt>
                <c:pt idx="278">
                  <c:v>2.2200000000000002</c:v>
                </c:pt>
                <c:pt idx="279">
                  <c:v>2.17</c:v>
                </c:pt>
                <c:pt idx="280">
                  <c:v>2.11</c:v>
                </c:pt>
                <c:pt idx="281">
                  <c:v>2.0099999999999998</c:v>
                </c:pt>
                <c:pt idx="282">
                  <c:v>2.0299999999999998</c:v>
                </c:pt>
                <c:pt idx="283">
                  <c:v>2</c:v>
                </c:pt>
                <c:pt idx="284">
                  <c:v>2.0699999999999998</c:v>
                </c:pt>
                <c:pt idx="285">
                  <c:v>2.08</c:v>
                </c:pt>
                <c:pt idx="286">
                  <c:v>2.06</c:v>
                </c:pt>
                <c:pt idx="287">
                  <c:v>2.1</c:v>
                </c:pt>
                <c:pt idx="288">
                  <c:v>2.08</c:v>
                </c:pt>
                <c:pt idx="289">
                  <c:v>2.0099999999999998</c:v>
                </c:pt>
                <c:pt idx="290">
                  <c:v>1.99</c:v>
                </c:pt>
                <c:pt idx="291">
                  <c:v>1.84</c:v>
                </c:pt>
                <c:pt idx="292">
                  <c:v>1.82</c:v>
                </c:pt>
                <c:pt idx="293">
                  <c:v>1.74</c:v>
                </c:pt>
                <c:pt idx="294">
                  <c:v>1.77</c:v>
                </c:pt>
                <c:pt idx="295">
                  <c:v>1.8</c:v>
                </c:pt>
                <c:pt idx="296">
                  <c:v>1.75</c:v>
                </c:pt>
                <c:pt idx="297">
                  <c:v>1.73</c:v>
                </c:pt>
                <c:pt idx="298">
                  <c:v>1.74</c:v>
                </c:pt>
                <c:pt idx="299">
                  <c:v>1.74</c:v>
                </c:pt>
                <c:pt idx="300">
                  <c:v>1.81</c:v>
                </c:pt>
                <c:pt idx="301">
                  <c:v>1.88</c:v>
                </c:pt>
                <c:pt idx="302">
                  <c:v>1.88</c:v>
                </c:pt>
                <c:pt idx="303">
                  <c:v>2.12</c:v>
                </c:pt>
                <c:pt idx="304">
                  <c:v>2.21</c:v>
                </c:pt>
                <c:pt idx="305">
                  <c:v>2.33</c:v>
                </c:pt>
                <c:pt idx="306">
                  <c:v>2.2599999999999998</c:v>
                </c:pt>
                <c:pt idx="307">
                  <c:v>2.2000000000000002</c:v>
                </c:pt>
                <c:pt idx="308">
                  <c:v>2.19</c:v>
                </c:pt>
                <c:pt idx="309">
                  <c:v>2.21</c:v>
                </c:pt>
                <c:pt idx="310">
                  <c:v>2.25</c:v>
                </c:pt>
                <c:pt idx="311">
                  <c:v>2.27</c:v>
                </c:pt>
                <c:pt idx="312">
                  <c:v>2.37</c:v>
                </c:pt>
                <c:pt idx="313">
                  <c:v>2.38</c:v>
                </c:pt>
                <c:pt idx="314">
                  <c:v>2.39</c:v>
                </c:pt>
                <c:pt idx="315">
                  <c:v>2.29</c:v>
                </c:pt>
                <c:pt idx="316">
                  <c:v>2.25</c:v>
                </c:pt>
                <c:pt idx="317">
                  <c:v>2.1800000000000002</c:v>
                </c:pt>
                <c:pt idx="318">
                  <c:v>2.25</c:v>
                </c:pt>
                <c:pt idx="319">
                  <c:v>2.2799999999999998</c:v>
                </c:pt>
                <c:pt idx="320">
                  <c:v>2.4</c:v>
                </c:pt>
                <c:pt idx="321">
                  <c:v>2.4500000000000002</c:v>
                </c:pt>
                <c:pt idx="322">
                  <c:v>2.46</c:v>
                </c:pt>
                <c:pt idx="323">
                  <c:v>2.44</c:v>
                </c:pt>
                <c:pt idx="324">
                  <c:v>2.39</c:v>
                </c:pt>
                <c:pt idx="325">
                  <c:v>2.34</c:v>
                </c:pt>
                <c:pt idx="326">
                  <c:v>2.38</c:v>
                </c:pt>
                <c:pt idx="327">
                  <c:v>2.48</c:v>
                </c:pt>
                <c:pt idx="328">
                  <c:v>2.61</c:v>
                </c:pt>
                <c:pt idx="329">
                  <c:v>2.78</c:v>
                </c:pt>
                <c:pt idx="330">
                  <c:v>2.8</c:v>
                </c:pt>
                <c:pt idx="331">
                  <c:v>2.86</c:v>
                </c:pt>
                <c:pt idx="332">
                  <c:v>2.78</c:v>
                </c:pt>
                <c:pt idx="333">
                  <c:v>2.7</c:v>
                </c:pt>
                <c:pt idx="334">
                  <c:v>2.57</c:v>
                </c:pt>
                <c:pt idx="335">
                  <c:v>2.67</c:v>
                </c:pt>
                <c:pt idx="336">
                  <c:v>2.71</c:v>
                </c:pt>
                <c:pt idx="337">
                  <c:v>2.82</c:v>
                </c:pt>
                <c:pt idx="338">
                  <c:v>2.77</c:v>
                </c:pt>
                <c:pt idx="339">
                  <c:v>2.66</c:v>
                </c:pt>
                <c:pt idx="340">
                  <c:v>2.5099999999999998</c:v>
                </c:pt>
                <c:pt idx="341">
                  <c:v>2.41</c:v>
                </c:pt>
                <c:pt idx="342">
                  <c:v>2.35</c:v>
                </c:pt>
                <c:pt idx="343">
                  <c:v>2.2999999999999998</c:v>
                </c:pt>
                <c:pt idx="344">
                  <c:v>2.38</c:v>
                </c:pt>
                <c:pt idx="345">
                  <c:v>2.46</c:v>
                </c:pt>
                <c:pt idx="346">
                  <c:v>2.66</c:v>
                </c:pt>
                <c:pt idx="347">
                  <c:v>2.63</c:v>
                </c:pt>
                <c:pt idx="348">
                  <c:v>2.56</c:v>
                </c:pt>
                <c:pt idx="349">
                  <c:v>2.44</c:v>
                </c:pt>
                <c:pt idx="350">
                  <c:v>2.48</c:v>
                </c:pt>
                <c:pt idx="351">
                  <c:v>2.5</c:v>
                </c:pt>
                <c:pt idx="352">
                  <c:v>2.5499999999999998</c:v>
                </c:pt>
                <c:pt idx="353">
                  <c:v>2.6</c:v>
                </c:pt>
                <c:pt idx="354">
                  <c:v>2.69</c:v>
                </c:pt>
                <c:pt idx="355">
                  <c:v>2.63</c:v>
                </c:pt>
                <c:pt idx="356">
                  <c:v>2.57</c:v>
                </c:pt>
                <c:pt idx="357">
                  <c:v>2.44</c:v>
                </c:pt>
                <c:pt idx="358">
                  <c:v>2.35</c:v>
                </c:pt>
                <c:pt idx="359">
                  <c:v>2.21</c:v>
                </c:pt>
                <c:pt idx="360">
                  <c:v>2.2200000000000002</c:v>
                </c:pt>
                <c:pt idx="361">
                  <c:v>2.2200000000000002</c:v>
                </c:pt>
                <c:pt idx="362">
                  <c:v>2.14</c:v>
                </c:pt>
                <c:pt idx="363">
                  <c:v>2.08</c:v>
                </c:pt>
                <c:pt idx="364">
                  <c:v>1.99</c:v>
                </c:pt>
                <c:pt idx="365">
                  <c:v>1.86</c:v>
                </c:pt>
                <c:pt idx="366">
                  <c:v>1.62</c:v>
                </c:pt>
                <c:pt idx="367">
                  <c:v>1.6</c:v>
                </c:pt>
                <c:pt idx="368">
                  <c:v>1.48</c:v>
                </c:pt>
                <c:pt idx="369">
                  <c:v>1.5</c:v>
                </c:pt>
                <c:pt idx="370">
                  <c:v>1.38</c:v>
                </c:pt>
                <c:pt idx="371">
                  <c:v>1.36</c:v>
                </c:pt>
                <c:pt idx="372">
                  <c:v>1.2</c:v>
                </c:pt>
                <c:pt idx="373">
                  <c:v>1.08</c:v>
                </c:pt>
                <c:pt idx="374">
                  <c:v>1</c:v>
                </c:pt>
                <c:pt idx="375">
                  <c:v>0.93</c:v>
                </c:pt>
                <c:pt idx="376">
                  <c:v>0.88</c:v>
                </c:pt>
                <c:pt idx="377">
                  <c:v>0.81</c:v>
                </c:pt>
                <c:pt idx="378">
                  <c:v>0.85</c:v>
                </c:pt>
                <c:pt idx="379">
                  <c:v>0.85</c:v>
                </c:pt>
                <c:pt idx="380">
                  <c:v>0.88</c:v>
                </c:pt>
                <c:pt idx="381">
                  <c:v>0.8</c:v>
                </c:pt>
                <c:pt idx="382">
                  <c:v>0.85</c:v>
                </c:pt>
                <c:pt idx="383">
                  <c:v>0.89</c:v>
                </c:pt>
                <c:pt idx="384">
                  <c:v>1</c:v>
                </c:pt>
                <c:pt idx="385">
                  <c:v>1.1599999999999999</c:v>
                </c:pt>
                <c:pt idx="386">
                  <c:v>1.29</c:v>
                </c:pt>
                <c:pt idx="387">
                  <c:v>1.42</c:v>
                </c:pt>
                <c:pt idx="388">
                  <c:v>1.56</c:v>
                </c:pt>
                <c:pt idx="389">
                  <c:v>1.62</c:v>
                </c:pt>
                <c:pt idx="390">
                  <c:v>1.7</c:v>
                </c:pt>
                <c:pt idx="391">
                  <c:v>1.79</c:v>
                </c:pt>
                <c:pt idx="392">
                  <c:v>1.84</c:v>
                </c:pt>
                <c:pt idx="393">
                  <c:v>1.93</c:v>
                </c:pt>
                <c:pt idx="394">
                  <c:v>1.99</c:v>
                </c:pt>
                <c:pt idx="395">
                  <c:v>2.06</c:v>
                </c:pt>
                <c:pt idx="396">
                  <c:v>2.09</c:v>
                </c:pt>
                <c:pt idx="397">
                  <c:v>2.02</c:v>
                </c:pt>
                <c:pt idx="398">
                  <c:v>2.02</c:v>
                </c:pt>
                <c:pt idx="399">
                  <c:v>1.99</c:v>
                </c:pt>
                <c:pt idx="400">
                  <c:v>1.92</c:v>
                </c:pt>
                <c:pt idx="401">
                  <c:v>1.9</c:v>
                </c:pt>
                <c:pt idx="402">
                  <c:v>1.84</c:v>
                </c:pt>
                <c:pt idx="403">
                  <c:v>1.79</c:v>
                </c:pt>
                <c:pt idx="404">
                  <c:v>1.79</c:v>
                </c:pt>
                <c:pt idx="405">
                  <c:v>1.78</c:v>
                </c:pt>
                <c:pt idx="406">
                  <c:v>1.7</c:v>
                </c:pt>
                <c:pt idx="407">
                  <c:v>1.62</c:v>
                </c:pt>
                <c:pt idx="408">
                  <c:v>1.58</c:v>
                </c:pt>
                <c:pt idx="409">
                  <c:v>1.62</c:v>
                </c:pt>
                <c:pt idx="410">
                  <c:v>1.57</c:v>
                </c:pt>
                <c:pt idx="411">
                  <c:v>1.43</c:v>
                </c:pt>
                <c:pt idx="412">
                  <c:v>1.41</c:v>
                </c:pt>
                <c:pt idx="413">
                  <c:v>1.51</c:v>
                </c:pt>
                <c:pt idx="414">
                  <c:v>1.56</c:v>
                </c:pt>
                <c:pt idx="415">
                  <c:v>1.55</c:v>
                </c:pt>
                <c:pt idx="416">
                  <c:v>1.54</c:v>
                </c:pt>
                <c:pt idx="417">
                  <c:v>1.55</c:v>
                </c:pt>
                <c:pt idx="418">
                  <c:v>1.62</c:v>
                </c:pt>
                <c:pt idx="419">
                  <c:v>1.68</c:v>
                </c:pt>
                <c:pt idx="420">
                  <c:v>1.64</c:v>
                </c:pt>
                <c:pt idx="421">
                  <c:v>1.59</c:v>
                </c:pt>
                <c:pt idx="422">
                  <c:v>1.62</c:v>
                </c:pt>
                <c:pt idx="423">
                  <c:v>1.77</c:v>
                </c:pt>
                <c:pt idx="424">
                  <c:v>1.82</c:v>
                </c:pt>
                <c:pt idx="425">
                  <c:v>1.78</c:v>
                </c:pt>
                <c:pt idx="426">
                  <c:v>1.8</c:v>
                </c:pt>
                <c:pt idx="427">
                  <c:v>1.74</c:v>
                </c:pt>
                <c:pt idx="428">
                  <c:v>1.75</c:v>
                </c:pt>
                <c:pt idx="429">
                  <c:v>1.73</c:v>
                </c:pt>
                <c:pt idx="430">
                  <c:v>1.7</c:v>
                </c:pt>
                <c:pt idx="431">
                  <c:v>1.67</c:v>
                </c:pt>
                <c:pt idx="432">
                  <c:v>1.57</c:v>
                </c:pt>
                <c:pt idx="433">
                  <c:v>1.62</c:v>
                </c:pt>
                <c:pt idx="434">
                  <c:v>1.62</c:v>
                </c:pt>
                <c:pt idx="435">
                  <c:v>1.62</c:v>
                </c:pt>
                <c:pt idx="436">
                  <c:v>1.6</c:v>
                </c:pt>
                <c:pt idx="437">
                  <c:v>1.62</c:v>
                </c:pt>
                <c:pt idx="438">
                  <c:v>1.59</c:v>
                </c:pt>
                <c:pt idx="439">
                  <c:v>1.62</c:v>
                </c:pt>
                <c:pt idx="440">
                  <c:v>1.61</c:v>
                </c:pt>
                <c:pt idx="441">
                  <c:v>1.56</c:v>
                </c:pt>
                <c:pt idx="442">
                  <c:v>1.52</c:v>
                </c:pt>
                <c:pt idx="443">
                  <c:v>1.51</c:v>
                </c:pt>
                <c:pt idx="444">
                  <c:v>1.63</c:v>
                </c:pt>
                <c:pt idx="445">
                  <c:v>1.63</c:v>
                </c:pt>
                <c:pt idx="446">
                  <c:v>1.64</c:v>
                </c:pt>
                <c:pt idx="447">
                  <c:v>1.68</c:v>
                </c:pt>
                <c:pt idx="448">
                  <c:v>1.7</c:v>
                </c:pt>
                <c:pt idx="449">
                  <c:v>1.68</c:v>
                </c:pt>
                <c:pt idx="450">
                  <c:v>1.71</c:v>
                </c:pt>
                <c:pt idx="451">
                  <c:v>1.75</c:v>
                </c:pt>
                <c:pt idx="452">
                  <c:v>1.79</c:v>
                </c:pt>
                <c:pt idx="453">
                  <c:v>1.88</c:v>
                </c:pt>
                <c:pt idx="454">
                  <c:v>1.92</c:v>
                </c:pt>
                <c:pt idx="455">
                  <c:v>1.97</c:v>
                </c:pt>
                <c:pt idx="456">
                  <c:v>2.0299999999999998</c:v>
                </c:pt>
                <c:pt idx="457">
                  <c:v>1.98</c:v>
                </c:pt>
                <c:pt idx="458">
                  <c:v>1.93</c:v>
                </c:pt>
                <c:pt idx="459">
                  <c:v>1.9</c:v>
                </c:pt>
                <c:pt idx="460">
                  <c:v>1.82</c:v>
                </c:pt>
                <c:pt idx="461">
                  <c:v>1.82</c:v>
                </c:pt>
                <c:pt idx="462">
                  <c:v>1.75</c:v>
                </c:pt>
                <c:pt idx="463">
                  <c:v>1.73</c:v>
                </c:pt>
                <c:pt idx="464">
                  <c:v>1.75</c:v>
                </c:pt>
                <c:pt idx="465">
                  <c:v>1.73</c:v>
                </c:pt>
                <c:pt idx="466">
                  <c:v>1.73</c:v>
                </c:pt>
                <c:pt idx="467">
                  <c:v>1.76</c:v>
                </c:pt>
                <c:pt idx="468">
                  <c:v>1.74</c:v>
                </c:pt>
                <c:pt idx="469">
                  <c:v>1.77</c:v>
                </c:pt>
                <c:pt idx="470">
                  <c:v>1.82</c:v>
                </c:pt>
                <c:pt idx="471">
                  <c:v>1.78</c:v>
                </c:pt>
                <c:pt idx="472">
                  <c:v>1.89</c:v>
                </c:pt>
                <c:pt idx="473">
                  <c:v>1.93</c:v>
                </c:pt>
                <c:pt idx="474">
                  <c:v>1.98</c:v>
                </c:pt>
                <c:pt idx="475">
                  <c:v>1.98</c:v>
                </c:pt>
                <c:pt idx="476">
                  <c:v>1.98</c:v>
                </c:pt>
                <c:pt idx="477">
                  <c:v>1.99</c:v>
                </c:pt>
                <c:pt idx="478">
                  <c:v>2.0699999999999998</c:v>
                </c:pt>
                <c:pt idx="479">
                  <c:v>2.0499999999999998</c:v>
                </c:pt>
                <c:pt idx="480">
                  <c:v>1.89</c:v>
                </c:pt>
                <c:pt idx="481">
                  <c:v>1.92</c:v>
                </c:pt>
                <c:pt idx="482">
                  <c:v>1.96</c:v>
                </c:pt>
                <c:pt idx="483">
                  <c:v>2.1</c:v>
                </c:pt>
                <c:pt idx="484">
                  <c:v>2.0099999999999998</c:v>
                </c:pt>
                <c:pt idx="485">
                  <c:v>1.98</c:v>
                </c:pt>
                <c:pt idx="486">
                  <c:v>2.02</c:v>
                </c:pt>
                <c:pt idx="487">
                  <c:v>2.06</c:v>
                </c:pt>
                <c:pt idx="488">
                  <c:v>2</c:v>
                </c:pt>
                <c:pt idx="489">
                  <c:v>2.02</c:v>
                </c:pt>
                <c:pt idx="490">
                  <c:v>1.94</c:v>
                </c:pt>
                <c:pt idx="491">
                  <c:v>1.94</c:v>
                </c:pt>
                <c:pt idx="492">
                  <c:v>2.09</c:v>
                </c:pt>
                <c:pt idx="493">
                  <c:v>2.11</c:v>
                </c:pt>
                <c:pt idx="494">
                  <c:v>2.04</c:v>
                </c:pt>
                <c:pt idx="495">
                  <c:v>1.87</c:v>
                </c:pt>
                <c:pt idx="496">
                  <c:v>1.93</c:v>
                </c:pt>
                <c:pt idx="497">
                  <c:v>1.94</c:v>
                </c:pt>
                <c:pt idx="498">
                  <c:v>1.96</c:v>
                </c:pt>
                <c:pt idx="499">
                  <c:v>1.98</c:v>
                </c:pt>
                <c:pt idx="500">
                  <c:v>1.99</c:v>
                </c:pt>
                <c:pt idx="501">
                  <c:v>1.87</c:v>
                </c:pt>
                <c:pt idx="502">
                  <c:v>1.8</c:v>
                </c:pt>
                <c:pt idx="503">
                  <c:v>1.81</c:v>
                </c:pt>
                <c:pt idx="504">
                  <c:v>1.69</c:v>
                </c:pt>
                <c:pt idx="505">
                  <c:v>1.7</c:v>
                </c:pt>
                <c:pt idx="506">
                  <c:v>1.74</c:v>
                </c:pt>
                <c:pt idx="507">
                  <c:v>1.84</c:v>
                </c:pt>
                <c:pt idx="508">
                  <c:v>1.9</c:v>
                </c:pt>
                <c:pt idx="509">
                  <c:v>1.94</c:v>
                </c:pt>
                <c:pt idx="510">
                  <c:v>1.97</c:v>
                </c:pt>
                <c:pt idx="511">
                  <c:v>2.0299999999999998</c:v>
                </c:pt>
                <c:pt idx="512">
                  <c:v>2.27</c:v>
                </c:pt>
                <c:pt idx="513">
                  <c:v>2.5499999999999998</c:v>
                </c:pt>
                <c:pt idx="514">
                  <c:v>2.83</c:v>
                </c:pt>
                <c:pt idx="515">
                  <c:v>3.05</c:v>
                </c:pt>
                <c:pt idx="516">
                  <c:v>3.5</c:v>
                </c:pt>
                <c:pt idx="517">
                  <c:v>3.63</c:v>
                </c:pt>
              </c:numCache>
            </c:numRef>
          </c:val>
          <c:smooth val="0"/>
          <c:extLst>
            <c:ext xmlns:c16="http://schemas.microsoft.com/office/drawing/2014/chart" uri="{C3380CC4-5D6E-409C-BE32-E72D297353CC}">
              <c16:uniqueId val="{00000003-E83F-4893-87BE-3BF586D877DE}"/>
            </c:ext>
          </c:extLst>
        </c:ser>
        <c:ser>
          <c:idx val="2"/>
          <c:order val="2"/>
          <c:spPr>
            <a:ln w="28575" cap="rnd">
              <a:solidFill>
                <a:schemeClr val="accent3"/>
              </a:solidFill>
              <a:round/>
            </a:ln>
            <a:effectLst/>
          </c:spPr>
          <c:marker>
            <c:symbol val="none"/>
          </c:marker>
          <c:dLbls>
            <c:dLbl>
              <c:idx val="12"/>
              <c:layout>
                <c:manualLayout>
                  <c:x val="-3.5043494925500067E-2"/>
                  <c:y val="0.16685142565075398"/>
                </c:manualLayout>
              </c:layout>
              <c:tx>
                <c:rich>
                  <a:bodyPr/>
                  <a:lstStyle/>
                  <a:p>
                    <a:r>
                      <a:rPr lang="en-US"/>
                      <a:t>1980</a:t>
                    </a:r>
                  </a:p>
                </c:rich>
              </c:tx>
              <c:dLblPos val="r"/>
              <c:showLegendKey val="0"/>
              <c:showVal val="0"/>
              <c:showCatName val="1"/>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E83F-4893-87BE-3BF586D877DE}"/>
                </c:ext>
              </c:extLst>
            </c:dLbl>
            <c:dLbl>
              <c:idx val="132"/>
              <c:layout>
                <c:manualLayout>
                  <c:x val="-4.0599126092063106E-2"/>
                  <c:y val="0.16685142565075398"/>
                </c:manualLayout>
              </c:layout>
              <c:tx>
                <c:rich>
                  <a:bodyPr/>
                  <a:lstStyle/>
                  <a:p>
                    <a:r>
                      <a:rPr lang="en-US"/>
                      <a:t>1990</a:t>
                    </a:r>
                  </a:p>
                </c:rich>
              </c:tx>
              <c:dLblPos val="r"/>
              <c:showLegendKey val="0"/>
              <c:showVal val="0"/>
              <c:showCatName val="1"/>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E83F-4893-87BE-3BF586D877DE}"/>
                </c:ext>
              </c:extLst>
            </c:dLbl>
            <c:dLbl>
              <c:idx val="252"/>
              <c:layout>
                <c:manualLayout>
                  <c:x val="-4.019533265921011E-2"/>
                  <c:y val="0.16916632802268447"/>
                </c:manualLayout>
              </c:layout>
              <c:tx>
                <c:rich>
                  <a:bodyPr rot="0" spcFirstLastPara="1" vertOverflow="ellipsis" vert="horz" wrap="square" lIns="38100" tIns="19050" rIns="38100" bIns="19050" anchor="ctr" anchorCtr="1">
                    <a:noAutofit/>
                  </a:bodyPr>
                  <a:lstStyle/>
                  <a:p>
                    <a:pPr>
                      <a:defRPr sz="1100" b="0" i="0" u="none" strike="noStrike" kern="1200" baseline="0">
                        <a:solidFill>
                          <a:schemeClr val="tx1">
                            <a:lumMod val="75000"/>
                            <a:lumOff val="25000"/>
                          </a:schemeClr>
                        </a:solidFill>
                        <a:latin typeface="+mn-lt"/>
                        <a:ea typeface="+mn-ea"/>
                        <a:cs typeface="+mn-cs"/>
                      </a:defRPr>
                    </a:pPr>
                    <a:r>
                      <a:rPr lang="en-US" sz="1100"/>
                      <a:t>2000</a:t>
                    </a:r>
                  </a:p>
                </c:rich>
              </c:tx>
              <c:numFmt formatCode="yyyy" sourceLinked="0"/>
              <c:spPr>
                <a:noFill/>
                <a:ln>
                  <a:noFill/>
                </a:ln>
                <a:effectLst/>
              </c:spPr>
              <c:txPr>
                <a:bodyPr rot="0" spcFirstLastPara="1" vertOverflow="ellipsis" vert="horz" wrap="square" lIns="38100" tIns="19050" rIns="38100" bIns="19050" anchor="ctr" anchorCtr="1">
                  <a:noAutofit/>
                </a:bodyPr>
                <a:lstStyle/>
                <a:p>
                  <a:pPr>
                    <a:defRPr sz="1100" b="0" i="0" u="none" strike="noStrike" kern="1200" baseline="0">
                      <a:solidFill>
                        <a:schemeClr val="tx1">
                          <a:lumMod val="75000"/>
                          <a:lumOff val="25000"/>
                        </a:schemeClr>
                      </a:solidFill>
                      <a:latin typeface="+mn-lt"/>
                      <a:ea typeface="+mn-ea"/>
                      <a:cs typeface="+mn-cs"/>
                    </a:defRPr>
                  </a:pPr>
                  <a:endParaRPr lang="en-US"/>
                </a:p>
              </c:txPr>
              <c:dLblPos val="r"/>
              <c:showLegendKey val="0"/>
              <c:showVal val="0"/>
              <c:showCatName val="1"/>
              <c:showSerName val="0"/>
              <c:showPercent val="0"/>
              <c:showBubbleSize val="0"/>
              <c:extLst>
                <c:ext xmlns:c15="http://schemas.microsoft.com/office/drawing/2012/chart" uri="{CE6537A1-D6FC-4f65-9D91-7224C49458BB}">
                  <c15:layout>
                    <c:manualLayout>
                      <c:w val="7.2105812141568248E-2"/>
                      <c:h val="5.0856663750364538E-2"/>
                    </c:manualLayout>
                  </c15:layout>
                  <c15:showDataLabelsRange val="0"/>
                </c:ext>
                <c:ext xmlns:c16="http://schemas.microsoft.com/office/drawing/2014/chart" uri="{C3380CC4-5D6E-409C-BE32-E72D297353CC}">
                  <c16:uniqueId val="{00000006-E83F-4893-87BE-3BF586D877DE}"/>
                </c:ext>
              </c:extLst>
            </c:dLbl>
            <c:dLbl>
              <c:idx val="372"/>
              <c:layout>
                <c:manualLayout>
                  <c:x val="-4.0148893195855268E-2"/>
                  <c:y val="0.16737515190486027"/>
                </c:manualLayout>
              </c:layout>
              <c:tx>
                <c:rich>
                  <a:bodyPr/>
                  <a:lstStyle/>
                  <a:p>
                    <a:r>
                      <a:rPr lang="en-US"/>
                      <a:t>2010</a:t>
                    </a:r>
                  </a:p>
                </c:rich>
              </c:tx>
              <c:dLblPos val="r"/>
              <c:showLegendKey val="0"/>
              <c:showVal val="0"/>
              <c:showCatName val="1"/>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E83F-4893-87BE-3BF586D877DE}"/>
                </c:ext>
              </c:extLst>
            </c:dLbl>
            <c:dLbl>
              <c:idx val="492"/>
              <c:layout>
                <c:manualLayout>
                  <c:x val="-3.2063460768125274E-2"/>
                  <c:y val="0.16737515190486027"/>
                </c:manualLayout>
              </c:layout>
              <c:tx>
                <c:rich>
                  <a:bodyPr/>
                  <a:lstStyle/>
                  <a:p>
                    <a:r>
                      <a:rPr lang="en-US"/>
                      <a:t>2020</a:t>
                    </a:r>
                  </a:p>
                </c:rich>
              </c:tx>
              <c:dLblPos val="r"/>
              <c:showLegendKey val="0"/>
              <c:showVal val="0"/>
              <c:showCatName val="1"/>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E83F-4893-87BE-3BF586D877DE}"/>
                </c:ext>
              </c:extLst>
            </c:dLbl>
            <c:numFmt formatCode="yyyy"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dLblPos val="b"/>
            <c:showLegendKey val="0"/>
            <c:showVal val="0"/>
            <c:showCatName val="1"/>
            <c:showSerName val="0"/>
            <c:showPercent val="0"/>
            <c:showBubbleSize val="0"/>
            <c:showLeaderLines val="0"/>
            <c:extLst>
              <c:ext xmlns:c15="http://schemas.microsoft.com/office/drawing/2012/chart" uri="{CE6537A1-D6FC-4f65-9D91-7224C49458BB}">
                <c15:showLeaderLines val="0"/>
              </c:ext>
            </c:extLst>
          </c:dLbls>
          <c:cat>
            <c:numRef>
              <c:f>'PCE Inflation'!$A$2:$A$519</c:f>
              <c:numCache>
                <c:formatCode>yyyy\-mm\-dd</c:formatCode>
                <c:ptCount val="518"/>
                <c:pt idx="0">
                  <c:v>28856</c:v>
                </c:pt>
                <c:pt idx="1">
                  <c:v>28887</c:v>
                </c:pt>
                <c:pt idx="2">
                  <c:v>28915</c:v>
                </c:pt>
                <c:pt idx="3">
                  <c:v>28946</c:v>
                </c:pt>
                <c:pt idx="4">
                  <c:v>28976</c:v>
                </c:pt>
                <c:pt idx="5">
                  <c:v>29007</c:v>
                </c:pt>
                <c:pt idx="6">
                  <c:v>29037</c:v>
                </c:pt>
                <c:pt idx="7">
                  <c:v>29068</c:v>
                </c:pt>
                <c:pt idx="8">
                  <c:v>29099</c:v>
                </c:pt>
                <c:pt idx="9">
                  <c:v>29129</c:v>
                </c:pt>
                <c:pt idx="10">
                  <c:v>29160</c:v>
                </c:pt>
                <c:pt idx="11">
                  <c:v>29190</c:v>
                </c:pt>
                <c:pt idx="12">
                  <c:v>29221</c:v>
                </c:pt>
                <c:pt idx="13">
                  <c:v>29252</c:v>
                </c:pt>
                <c:pt idx="14">
                  <c:v>29281</c:v>
                </c:pt>
                <c:pt idx="15">
                  <c:v>29312</c:v>
                </c:pt>
                <c:pt idx="16">
                  <c:v>29342</c:v>
                </c:pt>
                <c:pt idx="17">
                  <c:v>29373</c:v>
                </c:pt>
                <c:pt idx="18">
                  <c:v>29403</c:v>
                </c:pt>
                <c:pt idx="19">
                  <c:v>29434</c:v>
                </c:pt>
                <c:pt idx="20">
                  <c:v>29465</c:v>
                </c:pt>
                <c:pt idx="21">
                  <c:v>29495</c:v>
                </c:pt>
                <c:pt idx="22">
                  <c:v>29526</c:v>
                </c:pt>
                <c:pt idx="23">
                  <c:v>29556</c:v>
                </c:pt>
                <c:pt idx="24">
                  <c:v>29587</c:v>
                </c:pt>
                <c:pt idx="25">
                  <c:v>29618</c:v>
                </c:pt>
                <c:pt idx="26">
                  <c:v>29646</c:v>
                </c:pt>
                <c:pt idx="27">
                  <c:v>29677</c:v>
                </c:pt>
                <c:pt idx="28">
                  <c:v>29707</c:v>
                </c:pt>
                <c:pt idx="29">
                  <c:v>29738</c:v>
                </c:pt>
                <c:pt idx="30">
                  <c:v>29768</c:v>
                </c:pt>
                <c:pt idx="31">
                  <c:v>29799</c:v>
                </c:pt>
                <c:pt idx="32">
                  <c:v>29830</c:v>
                </c:pt>
                <c:pt idx="33">
                  <c:v>29860</c:v>
                </c:pt>
                <c:pt idx="34">
                  <c:v>29891</c:v>
                </c:pt>
                <c:pt idx="35">
                  <c:v>29921</c:v>
                </c:pt>
                <c:pt idx="36">
                  <c:v>29952</c:v>
                </c:pt>
                <c:pt idx="37">
                  <c:v>29983</c:v>
                </c:pt>
                <c:pt idx="38">
                  <c:v>30011</c:v>
                </c:pt>
                <c:pt idx="39">
                  <c:v>30042</c:v>
                </c:pt>
                <c:pt idx="40">
                  <c:v>30072</c:v>
                </c:pt>
                <c:pt idx="41">
                  <c:v>30103</c:v>
                </c:pt>
                <c:pt idx="42">
                  <c:v>30133</c:v>
                </c:pt>
                <c:pt idx="43">
                  <c:v>30164</c:v>
                </c:pt>
                <c:pt idx="44">
                  <c:v>30195</c:v>
                </c:pt>
                <c:pt idx="45">
                  <c:v>30225</c:v>
                </c:pt>
                <c:pt idx="46">
                  <c:v>30256</c:v>
                </c:pt>
                <c:pt idx="47">
                  <c:v>30286</c:v>
                </c:pt>
                <c:pt idx="48">
                  <c:v>30317</c:v>
                </c:pt>
                <c:pt idx="49">
                  <c:v>30348</c:v>
                </c:pt>
                <c:pt idx="50">
                  <c:v>30376</c:v>
                </c:pt>
                <c:pt idx="51">
                  <c:v>30407</c:v>
                </c:pt>
                <c:pt idx="52">
                  <c:v>30437</c:v>
                </c:pt>
                <c:pt idx="53">
                  <c:v>30468</c:v>
                </c:pt>
                <c:pt idx="54">
                  <c:v>30498</c:v>
                </c:pt>
                <c:pt idx="55">
                  <c:v>30529</c:v>
                </c:pt>
                <c:pt idx="56">
                  <c:v>30560</c:v>
                </c:pt>
                <c:pt idx="57">
                  <c:v>30590</c:v>
                </c:pt>
                <c:pt idx="58">
                  <c:v>30621</c:v>
                </c:pt>
                <c:pt idx="59">
                  <c:v>30651</c:v>
                </c:pt>
                <c:pt idx="60">
                  <c:v>30682</c:v>
                </c:pt>
                <c:pt idx="61">
                  <c:v>30713</c:v>
                </c:pt>
                <c:pt idx="62">
                  <c:v>30742</c:v>
                </c:pt>
                <c:pt idx="63">
                  <c:v>30773</c:v>
                </c:pt>
                <c:pt idx="64">
                  <c:v>30803</c:v>
                </c:pt>
                <c:pt idx="65">
                  <c:v>30834</c:v>
                </c:pt>
                <c:pt idx="66">
                  <c:v>30864</c:v>
                </c:pt>
                <c:pt idx="67">
                  <c:v>30895</c:v>
                </c:pt>
                <c:pt idx="68">
                  <c:v>30926</c:v>
                </c:pt>
                <c:pt idx="69">
                  <c:v>30956</c:v>
                </c:pt>
                <c:pt idx="70">
                  <c:v>30987</c:v>
                </c:pt>
                <c:pt idx="71">
                  <c:v>31017</c:v>
                </c:pt>
                <c:pt idx="72">
                  <c:v>31048</c:v>
                </c:pt>
                <c:pt idx="73">
                  <c:v>31079</c:v>
                </c:pt>
                <c:pt idx="74">
                  <c:v>31107</c:v>
                </c:pt>
                <c:pt idx="75">
                  <c:v>31138</c:v>
                </c:pt>
                <c:pt idx="76">
                  <c:v>31168</c:v>
                </c:pt>
                <c:pt idx="77">
                  <c:v>31199</c:v>
                </c:pt>
                <c:pt idx="78">
                  <c:v>31229</c:v>
                </c:pt>
                <c:pt idx="79">
                  <c:v>31260</c:v>
                </c:pt>
                <c:pt idx="80">
                  <c:v>31291</c:v>
                </c:pt>
                <c:pt idx="81">
                  <c:v>31321</c:v>
                </c:pt>
                <c:pt idx="82">
                  <c:v>31352</c:v>
                </c:pt>
                <c:pt idx="83">
                  <c:v>31382</c:v>
                </c:pt>
                <c:pt idx="84">
                  <c:v>31413</c:v>
                </c:pt>
                <c:pt idx="85">
                  <c:v>31444</c:v>
                </c:pt>
                <c:pt idx="86">
                  <c:v>31472</c:v>
                </c:pt>
                <c:pt idx="87">
                  <c:v>31503</c:v>
                </c:pt>
                <c:pt idx="88">
                  <c:v>31533</c:v>
                </c:pt>
                <c:pt idx="89">
                  <c:v>31564</c:v>
                </c:pt>
                <c:pt idx="90">
                  <c:v>31594</c:v>
                </c:pt>
                <c:pt idx="91">
                  <c:v>31625</c:v>
                </c:pt>
                <c:pt idx="92">
                  <c:v>31656</c:v>
                </c:pt>
                <c:pt idx="93">
                  <c:v>31686</c:v>
                </c:pt>
                <c:pt idx="94">
                  <c:v>31717</c:v>
                </c:pt>
                <c:pt idx="95">
                  <c:v>31747</c:v>
                </c:pt>
                <c:pt idx="96">
                  <c:v>31778</c:v>
                </c:pt>
                <c:pt idx="97">
                  <c:v>31809</c:v>
                </c:pt>
                <c:pt idx="98">
                  <c:v>31837</c:v>
                </c:pt>
                <c:pt idx="99">
                  <c:v>31868</c:v>
                </c:pt>
                <c:pt idx="100">
                  <c:v>31898</c:v>
                </c:pt>
                <c:pt idx="101">
                  <c:v>31929</c:v>
                </c:pt>
                <c:pt idx="102">
                  <c:v>31959</c:v>
                </c:pt>
                <c:pt idx="103">
                  <c:v>31990</c:v>
                </c:pt>
                <c:pt idx="104">
                  <c:v>32021</c:v>
                </c:pt>
                <c:pt idx="105">
                  <c:v>32051</c:v>
                </c:pt>
                <c:pt idx="106">
                  <c:v>32082</c:v>
                </c:pt>
                <c:pt idx="107">
                  <c:v>32112</c:v>
                </c:pt>
                <c:pt idx="108">
                  <c:v>32143</c:v>
                </c:pt>
                <c:pt idx="109">
                  <c:v>32174</c:v>
                </c:pt>
                <c:pt idx="110">
                  <c:v>32203</c:v>
                </c:pt>
                <c:pt idx="111">
                  <c:v>32234</c:v>
                </c:pt>
                <c:pt idx="112">
                  <c:v>32264</c:v>
                </c:pt>
                <c:pt idx="113">
                  <c:v>32295</c:v>
                </c:pt>
                <c:pt idx="114">
                  <c:v>32325</c:v>
                </c:pt>
                <c:pt idx="115">
                  <c:v>32356</c:v>
                </c:pt>
                <c:pt idx="116">
                  <c:v>32387</c:v>
                </c:pt>
                <c:pt idx="117">
                  <c:v>32417</c:v>
                </c:pt>
                <c:pt idx="118">
                  <c:v>32448</c:v>
                </c:pt>
                <c:pt idx="119">
                  <c:v>32478</c:v>
                </c:pt>
                <c:pt idx="120">
                  <c:v>32509</c:v>
                </c:pt>
                <c:pt idx="121">
                  <c:v>32540</c:v>
                </c:pt>
                <c:pt idx="122">
                  <c:v>32568</c:v>
                </c:pt>
                <c:pt idx="123">
                  <c:v>32599</c:v>
                </c:pt>
                <c:pt idx="124">
                  <c:v>32629</c:v>
                </c:pt>
                <c:pt idx="125">
                  <c:v>32660</c:v>
                </c:pt>
                <c:pt idx="126">
                  <c:v>32690</c:v>
                </c:pt>
                <c:pt idx="127">
                  <c:v>32721</c:v>
                </c:pt>
                <c:pt idx="128">
                  <c:v>32752</c:v>
                </c:pt>
                <c:pt idx="129">
                  <c:v>32782</c:v>
                </c:pt>
                <c:pt idx="130">
                  <c:v>32813</c:v>
                </c:pt>
                <c:pt idx="131">
                  <c:v>32843</c:v>
                </c:pt>
                <c:pt idx="132">
                  <c:v>32874</c:v>
                </c:pt>
                <c:pt idx="133">
                  <c:v>32905</c:v>
                </c:pt>
                <c:pt idx="134">
                  <c:v>32933</c:v>
                </c:pt>
                <c:pt idx="135">
                  <c:v>32964</c:v>
                </c:pt>
                <c:pt idx="136">
                  <c:v>32994</c:v>
                </c:pt>
                <c:pt idx="137">
                  <c:v>33025</c:v>
                </c:pt>
                <c:pt idx="138">
                  <c:v>33055</c:v>
                </c:pt>
                <c:pt idx="139">
                  <c:v>33086</c:v>
                </c:pt>
                <c:pt idx="140">
                  <c:v>33117</c:v>
                </c:pt>
                <c:pt idx="141">
                  <c:v>33147</c:v>
                </c:pt>
                <c:pt idx="142">
                  <c:v>33178</c:v>
                </c:pt>
                <c:pt idx="143">
                  <c:v>33208</c:v>
                </c:pt>
                <c:pt idx="144">
                  <c:v>33239</c:v>
                </c:pt>
                <c:pt idx="145">
                  <c:v>33270</c:v>
                </c:pt>
                <c:pt idx="146">
                  <c:v>33298</c:v>
                </c:pt>
                <c:pt idx="147">
                  <c:v>33329</c:v>
                </c:pt>
                <c:pt idx="148">
                  <c:v>33359</c:v>
                </c:pt>
                <c:pt idx="149">
                  <c:v>33390</c:v>
                </c:pt>
                <c:pt idx="150">
                  <c:v>33420</c:v>
                </c:pt>
                <c:pt idx="151">
                  <c:v>33451</c:v>
                </c:pt>
                <c:pt idx="152">
                  <c:v>33482</c:v>
                </c:pt>
                <c:pt idx="153">
                  <c:v>33512</c:v>
                </c:pt>
                <c:pt idx="154">
                  <c:v>33543</c:v>
                </c:pt>
                <c:pt idx="155">
                  <c:v>33573</c:v>
                </c:pt>
                <c:pt idx="156">
                  <c:v>33604</c:v>
                </c:pt>
                <c:pt idx="157">
                  <c:v>33635</c:v>
                </c:pt>
                <c:pt idx="158">
                  <c:v>33664</c:v>
                </c:pt>
                <c:pt idx="159">
                  <c:v>33695</c:v>
                </c:pt>
                <c:pt idx="160">
                  <c:v>33725</c:v>
                </c:pt>
                <c:pt idx="161">
                  <c:v>33756</c:v>
                </c:pt>
                <c:pt idx="162">
                  <c:v>33786</c:v>
                </c:pt>
                <c:pt idx="163">
                  <c:v>33817</c:v>
                </c:pt>
                <c:pt idx="164">
                  <c:v>33848</c:v>
                </c:pt>
                <c:pt idx="165">
                  <c:v>33878</c:v>
                </c:pt>
                <c:pt idx="166">
                  <c:v>33909</c:v>
                </c:pt>
                <c:pt idx="167">
                  <c:v>33939</c:v>
                </c:pt>
                <c:pt idx="168">
                  <c:v>33970</c:v>
                </c:pt>
                <c:pt idx="169">
                  <c:v>34001</c:v>
                </c:pt>
                <c:pt idx="170">
                  <c:v>34029</c:v>
                </c:pt>
                <c:pt idx="171">
                  <c:v>34060</c:v>
                </c:pt>
                <c:pt idx="172">
                  <c:v>34090</c:v>
                </c:pt>
                <c:pt idx="173">
                  <c:v>34121</c:v>
                </c:pt>
                <c:pt idx="174">
                  <c:v>34151</c:v>
                </c:pt>
                <c:pt idx="175">
                  <c:v>34182</c:v>
                </c:pt>
                <c:pt idx="176">
                  <c:v>34213</c:v>
                </c:pt>
                <c:pt idx="177">
                  <c:v>34243</c:v>
                </c:pt>
                <c:pt idx="178">
                  <c:v>34274</c:v>
                </c:pt>
                <c:pt idx="179">
                  <c:v>34304</c:v>
                </c:pt>
                <c:pt idx="180">
                  <c:v>34335</c:v>
                </c:pt>
                <c:pt idx="181">
                  <c:v>34366</c:v>
                </c:pt>
                <c:pt idx="182">
                  <c:v>34394</c:v>
                </c:pt>
                <c:pt idx="183">
                  <c:v>34425</c:v>
                </c:pt>
                <c:pt idx="184">
                  <c:v>34455</c:v>
                </c:pt>
                <c:pt idx="185">
                  <c:v>34486</c:v>
                </c:pt>
                <c:pt idx="186">
                  <c:v>34516</c:v>
                </c:pt>
                <c:pt idx="187">
                  <c:v>34547</c:v>
                </c:pt>
                <c:pt idx="188">
                  <c:v>34578</c:v>
                </c:pt>
                <c:pt idx="189">
                  <c:v>34608</c:v>
                </c:pt>
                <c:pt idx="190">
                  <c:v>34639</c:v>
                </c:pt>
                <c:pt idx="191">
                  <c:v>34669</c:v>
                </c:pt>
                <c:pt idx="192">
                  <c:v>34700</c:v>
                </c:pt>
                <c:pt idx="193">
                  <c:v>34731</c:v>
                </c:pt>
                <c:pt idx="194">
                  <c:v>34759</c:v>
                </c:pt>
                <c:pt idx="195">
                  <c:v>34790</c:v>
                </c:pt>
                <c:pt idx="196">
                  <c:v>34820</c:v>
                </c:pt>
                <c:pt idx="197">
                  <c:v>34851</c:v>
                </c:pt>
                <c:pt idx="198">
                  <c:v>34881</c:v>
                </c:pt>
                <c:pt idx="199">
                  <c:v>34912</c:v>
                </c:pt>
                <c:pt idx="200">
                  <c:v>34943</c:v>
                </c:pt>
                <c:pt idx="201">
                  <c:v>34973</c:v>
                </c:pt>
                <c:pt idx="202">
                  <c:v>35004</c:v>
                </c:pt>
                <c:pt idx="203">
                  <c:v>35034</c:v>
                </c:pt>
                <c:pt idx="204">
                  <c:v>35065</c:v>
                </c:pt>
                <c:pt idx="205">
                  <c:v>35096</c:v>
                </c:pt>
                <c:pt idx="206">
                  <c:v>35125</c:v>
                </c:pt>
                <c:pt idx="207">
                  <c:v>35156</c:v>
                </c:pt>
                <c:pt idx="208">
                  <c:v>35186</c:v>
                </c:pt>
                <c:pt idx="209">
                  <c:v>35217</c:v>
                </c:pt>
                <c:pt idx="210">
                  <c:v>35247</c:v>
                </c:pt>
                <c:pt idx="211">
                  <c:v>35278</c:v>
                </c:pt>
                <c:pt idx="212">
                  <c:v>35309</c:v>
                </c:pt>
                <c:pt idx="213">
                  <c:v>35339</c:v>
                </c:pt>
                <c:pt idx="214">
                  <c:v>35370</c:v>
                </c:pt>
                <c:pt idx="215">
                  <c:v>35400</c:v>
                </c:pt>
                <c:pt idx="216">
                  <c:v>35431</c:v>
                </c:pt>
                <c:pt idx="217">
                  <c:v>35462</c:v>
                </c:pt>
                <c:pt idx="218">
                  <c:v>35490</c:v>
                </c:pt>
                <c:pt idx="219">
                  <c:v>35521</c:v>
                </c:pt>
                <c:pt idx="220">
                  <c:v>35551</c:v>
                </c:pt>
                <c:pt idx="221">
                  <c:v>35582</c:v>
                </c:pt>
                <c:pt idx="222">
                  <c:v>35612</c:v>
                </c:pt>
                <c:pt idx="223">
                  <c:v>35643</c:v>
                </c:pt>
                <c:pt idx="224">
                  <c:v>35674</c:v>
                </c:pt>
                <c:pt idx="225">
                  <c:v>35704</c:v>
                </c:pt>
                <c:pt idx="226">
                  <c:v>35735</c:v>
                </c:pt>
                <c:pt idx="227">
                  <c:v>35765</c:v>
                </c:pt>
                <c:pt idx="228">
                  <c:v>35796</c:v>
                </c:pt>
                <c:pt idx="229">
                  <c:v>35827</c:v>
                </c:pt>
                <c:pt idx="230">
                  <c:v>35855</c:v>
                </c:pt>
                <c:pt idx="231">
                  <c:v>35886</c:v>
                </c:pt>
                <c:pt idx="232">
                  <c:v>35916</c:v>
                </c:pt>
                <c:pt idx="233">
                  <c:v>35947</c:v>
                </c:pt>
                <c:pt idx="234">
                  <c:v>35977</c:v>
                </c:pt>
                <c:pt idx="235">
                  <c:v>36008</c:v>
                </c:pt>
                <c:pt idx="236">
                  <c:v>36039</c:v>
                </c:pt>
                <c:pt idx="237">
                  <c:v>36069</c:v>
                </c:pt>
                <c:pt idx="238">
                  <c:v>36100</c:v>
                </c:pt>
                <c:pt idx="239">
                  <c:v>36130</c:v>
                </c:pt>
                <c:pt idx="240">
                  <c:v>36161</c:v>
                </c:pt>
                <c:pt idx="241">
                  <c:v>36192</c:v>
                </c:pt>
                <c:pt idx="242">
                  <c:v>36220</c:v>
                </c:pt>
                <c:pt idx="243">
                  <c:v>36251</c:v>
                </c:pt>
                <c:pt idx="244">
                  <c:v>36281</c:v>
                </c:pt>
                <c:pt idx="245">
                  <c:v>36312</c:v>
                </c:pt>
                <c:pt idx="246">
                  <c:v>36342</c:v>
                </c:pt>
                <c:pt idx="247">
                  <c:v>36373</c:v>
                </c:pt>
                <c:pt idx="248">
                  <c:v>36404</c:v>
                </c:pt>
                <c:pt idx="249">
                  <c:v>36434</c:v>
                </c:pt>
                <c:pt idx="250">
                  <c:v>36465</c:v>
                </c:pt>
                <c:pt idx="251">
                  <c:v>36495</c:v>
                </c:pt>
                <c:pt idx="252">
                  <c:v>36526</c:v>
                </c:pt>
                <c:pt idx="253">
                  <c:v>36557</c:v>
                </c:pt>
                <c:pt idx="254">
                  <c:v>36586</c:v>
                </c:pt>
                <c:pt idx="255">
                  <c:v>36617</c:v>
                </c:pt>
                <c:pt idx="256">
                  <c:v>36647</c:v>
                </c:pt>
                <c:pt idx="257">
                  <c:v>36678</c:v>
                </c:pt>
                <c:pt idx="258">
                  <c:v>36708</c:v>
                </c:pt>
                <c:pt idx="259">
                  <c:v>36739</c:v>
                </c:pt>
                <c:pt idx="260">
                  <c:v>36770</c:v>
                </c:pt>
                <c:pt idx="261">
                  <c:v>36800</c:v>
                </c:pt>
                <c:pt idx="262">
                  <c:v>36831</c:v>
                </c:pt>
                <c:pt idx="263">
                  <c:v>36861</c:v>
                </c:pt>
                <c:pt idx="264">
                  <c:v>36892</c:v>
                </c:pt>
                <c:pt idx="265">
                  <c:v>36923</c:v>
                </c:pt>
                <c:pt idx="266">
                  <c:v>36951</c:v>
                </c:pt>
                <c:pt idx="267">
                  <c:v>36982</c:v>
                </c:pt>
                <c:pt idx="268">
                  <c:v>37012</c:v>
                </c:pt>
                <c:pt idx="269">
                  <c:v>37043</c:v>
                </c:pt>
                <c:pt idx="270">
                  <c:v>37073</c:v>
                </c:pt>
                <c:pt idx="271">
                  <c:v>37104</c:v>
                </c:pt>
                <c:pt idx="272">
                  <c:v>37135</c:v>
                </c:pt>
                <c:pt idx="273">
                  <c:v>37165</c:v>
                </c:pt>
                <c:pt idx="274">
                  <c:v>37196</c:v>
                </c:pt>
                <c:pt idx="275">
                  <c:v>37226</c:v>
                </c:pt>
                <c:pt idx="276">
                  <c:v>37257</c:v>
                </c:pt>
                <c:pt idx="277">
                  <c:v>37288</c:v>
                </c:pt>
                <c:pt idx="278">
                  <c:v>37316</c:v>
                </c:pt>
                <c:pt idx="279">
                  <c:v>37347</c:v>
                </c:pt>
                <c:pt idx="280">
                  <c:v>37377</c:v>
                </c:pt>
                <c:pt idx="281">
                  <c:v>37408</c:v>
                </c:pt>
                <c:pt idx="282">
                  <c:v>37438</c:v>
                </c:pt>
                <c:pt idx="283">
                  <c:v>37469</c:v>
                </c:pt>
                <c:pt idx="284">
                  <c:v>37500</c:v>
                </c:pt>
                <c:pt idx="285">
                  <c:v>37530</c:v>
                </c:pt>
                <c:pt idx="286">
                  <c:v>37561</c:v>
                </c:pt>
                <c:pt idx="287">
                  <c:v>37591</c:v>
                </c:pt>
                <c:pt idx="288">
                  <c:v>37622</c:v>
                </c:pt>
                <c:pt idx="289">
                  <c:v>37653</c:v>
                </c:pt>
                <c:pt idx="290">
                  <c:v>37681</c:v>
                </c:pt>
                <c:pt idx="291">
                  <c:v>37712</c:v>
                </c:pt>
                <c:pt idx="292">
                  <c:v>37742</c:v>
                </c:pt>
                <c:pt idx="293">
                  <c:v>37773</c:v>
                </c:pt>
                <c:pt idx="294">
                  <c:v>37803</c:v>
                </c:pt>
                <c:pt idx="295">
                  <c:v>37834</c:v>
                </c:pt>
                <c:pt idx="296">
                  <c:v>37865</c:v>
                </c:pt>
                <c:pt idx="297">
                  <c:v>37895</c:v>
                </c:pt>
                <c:pt idx="298">
                  <c:v>37926</c:v>
                </c:pt>
                <c:pt idx="299">
                  <c:v>37956</c:v>
                </c:pt>
                <c:pt idx="300">
                  <c:v>37987</c:v>
                </c:pt>
                <c:pt idx="301">
                  <c:v>38018</c:v>
                </c:pt>
                <c:pt idx="302">
                  <c:v>38047</c:v>
                </c:pt>
                <c:pt idx="303">
                  <c:v>38078</c:v>
                </c:pt>
                <c:pt idx="304">
                  <c:v>38108</c:v>
                </c:pt>
                <c:pt idx="305">
                  <c:v>38139</c:v>
                </c:pt>
                <c:pt idx="306">
                  <c:v>38169</c:v>
                </c:pt>
                <c:pt idx="307">
                  <c:v>38200</c:v>
                </c:pt>
                <c:pt idx="308">
                  <c:v>38231</c:v>
                </c:pt>
                <c:pt idx="309">
                  <c:v>38261</c:v>
                </c:pt>
                <c:pt idx="310">
                  <c:v>38292</c:v>
                </c:pt>
                <c:pt idx="311">
                  <c:v>38322</c:v>
                </c:pt>
                <c:pt idx="312">
                  <c:v>38353</c:v>
                </c:pt>
                <c:pt idx="313">
                  <c:v>38384</c:v>
                </c:pt>
                <c:pt idx="314">
                  <c:v>38412</c:v>
                </c:pt>
                <c:pt idx="315">
                  <c:v>38443</c:v>
                </c:pt>
                <c:pt idx="316">
                  <c:v>38473</c:v>
                </c:pt>
                <c:pt idx="317">
                  <c:v>38504</c:v>
                </c:pt>
                <c:pt idx="318">
                  <c:v>38534</c:v>
                </c:pt>
                <c:pt idx="319">
                  <c:v>38565</c:v>
                </c:pt>
                <c:pt idx="320">
                  <c:v>38596</c:v>
                </c:pt>
                <c:pt idx="321">
                  <c:v>38626</c:v>
                </c:pt>
                <c:pt idx="322">
                  <c:v>38657</c:v>
                </c:pt>
                <c:pt idx="323">
                  <c:v>38687</c:v>
                </c:pt>
                <c:pt idx="324">
                  <c:v>38718</c:v>
                </c:pt>
                <c:pt idx="325">
                  <c:v>38749</c:v>
                </c:pt>
                <c:pt idx="326">
                  <c:v>38777</c:v>
                </c:pt>
                <c:pt idx="327">
                  <c:v>38808</c:v>
                </c:pt>
                <c:pt idx="328">
                  <c:v>38838</c:v>
                </c:pt>
                <c:pt idx="329">
                  <c:v>38869</c:v>
                </c:pt>
                <c:pt idx="330">
                  <c:v>38899</c:v>
                </c:pt>
                <c:pt idx="331">
                  <c:v>38930</c:v>
                </c:pt>
                <c:pt idx="332">
                  <c:v>38961</c:v>
                </c:pt>
                <c:pt idx="333">
                  <c:v>38991</c:v>
                </c:pt>
                <c:pt idx="334">
                  <c:v>39022</c:v>
                </c:pt>
                <c:pt idx="335">
                  <c:v>39052</c:v>
                </c:pt>
                <c:pt idx="336">
                  <c:v>39083</c:v>
                </c:pt>
                <c:pt idx="337">
                  <c:v>39114</c:v>
                </c:pt>
                <c:pt idx="338">
                  <c:v>39142</c:v>
                </c:pt>
                <c:pt idx="339">
                  <c:v>39173</c:v>
                </c:pt>
                <c:pt idx="340">
                  <c:v>39203</c:v>
                </c:pt>
                <c:pt idx="341">
                  <c:v>39234</c:v>
                </c:pt>
                <c:pt idx="342">
                  <c:v>39264</c:v>
                </c:pt>
                <c:pt idx="343">
                  <c:v>39295</c:v>
                </c:pt>
                <c:pt idx="344">
                  <c:v>39326</c:v>
                </c:pt>
                <c:pt idx="345">
                  <c:v>39356</c:v>
                </c:pt>
                <c:pt idx="346">
                  <c:v>39387</c:v>
                </c:pt>
                <c:pt idx="347">
                  <c:v>39417</c:v>
                </c:pt>
                <c:pt idx="348">
                  <c:v>39448</c:v>
                </c:pt>
                <c:pt idx="349">
                  <c:v>39479</c:v>
                </c:pt>
                <c:pt idx="350">
                  <c:v>39508</c:v>
                </c:pt>
                <c:pt idx="351">
                  <c:v>39539</c:v>
                </c:pt>
                <c:pt idx="352">
                  <c:v>39569</c:v>
                </c:pt>
                <c:pt idx="353">
                  <c:v>39600</c:v>
                </c:pt>
                <c:pt idx="354">
                  <c:v>39630</c:v>
                </c:pt>
                <c:pt idx="355">
                  <c:v>39661</c:v>
                </c:pt>
                <c:pt idx="356">
                  <c:v>39692</c:v>
                </c:pt>
                <c:pt idx="357">
                  <c:v>39722</c:v>
                </c:pt>
                <c:pt idx="358">
                  <c:v>39753</c:v>
                </c:pt>
                <c:pt idx="359">
                  <c:v>39783</c:v>
                </c:pt>
                <c:pt idx="360">
                  <c:v>39814</c:v>
                </c:pt>
                <c:pt idx="361">
                  <c:v>39845</c:v>
                </c:pt>
                <c:pt idx="362">
                  <c:v>39873</c:v>
                </c:pt>
                <c:pt idx="363">
                  <c:v>39904</c:v>
                </c:pt>
                <c:pt idx="364">
                  <c:v>39934</c:v>
                </c:pt>
                <c:pt idx="365">
                  <c:v>39965</c:v>
                </c:pt>
                <c:pt idx="366">
                  <c:v>39995</c:v>
                </c:pt>
                <c:pt idx="367">
                  <c:v>40026</c:v>
                </c:pt>
                <c:pt idx="368">
                  <c:v>40057</c:v>
                </c:pt>
                <c:pt idx="369">
                  <c:v>40087</c:v>
                </c:pt>
                <c:pt idx="370">
                  <c:v>40118</c:v>
                </c:pt>
                <c:pt idx="371">
                  <c:v>40148</c:v>
                </c:pt>
                <c:pt idx="372">
                  <c:v>40179</c:v>
                </c:pt>
                <c:pt idx="373">
                  <c:v>40210</c:v>
                </c:pt>
                <c:pt idx="374">
                  <c:v>40238</c:v>
                </c:pt>
                <c:pt idx="375">
                  <c:v>40269</c:v>
                </c:pt>
                <c:pt idx="376">
                  <c:v>40299</c:v>
                </c:pt>
                <c:pt idx="377">
                  <c:v>40330</c:v>
                </c:pt>
                <c:pt idx="378">
                  <c:v>40360</c:v>
                </c:pt>
                <c:pt idx="379">
                  <c:v>40391</c:v>
                </c:pt>
                <c:pt idx="380">
                  <c:v>40422</c:v>
                </c:pt>
                <c:pt idx="381">
                  <c:v>40452</c:v>
                </c:pt>
                <c:pt idx="382">
                  <c:v>40483</c:v>
                </c:pt>
                <c:pt idx="383">
                  <c:v>40513</c:v>
                </c:pt>
                <c:pt idx="384">
                  <c:v>40544</c:v>
                </c:pt>
                <c:pt idx="385">
                  <c:v>40575</c:v>
                </c:pt>
                <c:pt idx="386">
                  <c:v>40603</c:v>
                </c:pt>
                <c:pt idx="387">
                  <c:v>40634</c:v>
                </c:pt>
                <c:pt idx="388">
                  <c:v>40664</c:v>
                </c:pt>
                <c:pt idx="389">
                  <c:v>40695</c:v>
                </c:pt>
                <c:pt idx="390">
                  <c:v>40725</c:v>
                </c:pt>
                <c:pt idx="391">
                  <c:v>40756</c:v>
                </c:pt>
                <c:pt idx="392">
                  <c:v>40787</c:v>
                </c:pt>
                <c:pt idx="393">
                  <c:v>40817</c:v>
                </c:pt>
                <c:pt idx="394">
                  <c:v>40848</c:v>
                </c:pt>
                <c:pt idx="395">
                  <c:v>40878</c:v>
                </c:pt>
                <c:pt idx="396">
                  <c:v>40909</c:v>
                </c:pt>
                <c:pt idx="397">
                  <c:v>40940</c:v>
                </c:pt>
                <c:pt idx="398">
                  <c:v>40969</c:v>
                </c:pt>
                <c:pt idx="399">
                  <c:v>41000</c:v>
                </c:pt>
                <c:pt idx="400">
                  <c:v>41030</c:v>
                </c:pt>
                <c:pt idx="401">
                  <c:v>41061</c:v>
                </c:pt>
                <c:pt idx="402">
                  <c:v>41091</c:v>
                </c:pt>
                <c:pt idx="403">
                  <c:v>41122</c:v>
                </c:pt>
                <c:pt idx="404">
                  <c:v>41153</c:v>
                </c:pt>
                <c:pt idx="405">
                  <c:v>41183</c:v>
                </c:pt>
                <c:pt idx="406">
                  <c:v>41214</c:v>
                </c:pt>
                <c:pt idx="407">
                  <c:v>41244</c:v>
                </c:pt>
                <c:pt idx="408">
                  <c:v>41275</c:v>
                </c:pt>
                <c:pt idx="409">
                  <c:v>41306</c:v>
                </c:pt>
                <c:pt idx="410">
                  <c:v>41334</c:v>
                </c:pt>
                <c:pt idx="411">
                  <c:v>41365</c:v>
                </c:pt>
                <c:pt idx="412">
                  <c:v>41395</c:v>
                </c:pt>
                <c:pt idx="413">
                  <c:v>41426</c:v>
                </c:pt>
                <c:pt idx="414">
                  <c:v>41456</c:v>
                </c:pt>
                <c:pt idx="415">
                  <c:v>41487</c:v>
                </c:pt>
                <c:pt idx="416">
                  <c:v>41518</c:v>
                </c:pt>
                <c:pt idx="417">
                  <c:v>41548</c:v>
                </c:pt>
                <c:pt idx="418">
                  <c:v>41579</c:v>
                </c:pt>
                <c:pt idx="419">
                  <c:v>41609</c:v>
                </c:pt>
                <c:pt idx="420">
                  <c:v>41640</c:v>
                </c:pt>
                <c:pt idx="421">
                  <c:v>41671</c:v>
                </c:pt>
                <c:pt idx="422">
                  <c:v>41699</c:v>
                </c:pt>
                <c:pt idx="423">
                  <c:v>41730</c:v>
                </c:pt>
                <c:pt idx="424">
                  <c:v>41760</c:v>
                </c:pt>
                <c:pt idx="425">
                  <c:v>41791</c:v>
                </c:pt>
                <c:pt idx="426">
                  <c:v>41821</c:v>
                </c:pt>
                <c:pt idx="427">
                  <c:v>41852</c:v>
                </c:pt>
                <c:pt idx="428">
                  <c:v>41883</c:v>
                </c:pt>
                <c:pt idx="429">
                  <c:v>41913</c:v>
                </c:pt>
                <c:pt idx="430">
                  <c:v>41944</c:v>
                </c:pt>
                <c:pt idx="431">
                  <c:v>41974</c:v>
                </c:pt>
                <c:pt idx="432">
                  <c:v>42005</c:v>
                </c:pt>
                <c:pt idx="433">
                  <c:v>42036</c:v>
                </c:pt>
                <c:pt idx="434">
                  <c:v>42064</c:v>
                </c:pt>
                <c:pt idx="435">
                  <c:v>42095</c:v>
                </c:pt>
                <c:pt idx="436">
                  <c:v>42125</c:v>
                </c:pt>
                <c:pt idx="437">
                  <c:v>42156</c:v>
                </c:pt>
                <c:pt idx="438">
                  <c:v>42186</c:v>
                </c:pt>
                <c:pt idx="439">
                  <c:v>42217</c:v>
                </c:pt>
                <c:pt idx="440">
                  <c:v>42248</c:v>
                </c:pt>
                <c:pt idx="441">
                  <c:v>42278</c:v>
                </c:pt>
                <c:pt idx="442">
                  <c:v>42309</c:v>
                </c:pt>
                <c:pt idx="443">
                  <c:v>42339</c:v>
                </c:pt>
                <c:pt idx="444">
                  <c:v>42370</c:v>
                </c:pt>
                <c:pt idx="445">
                  <c:v>42401</c:v>
                </c:pt>
                <c:pt idx="446">
                  <c:v>42430</c:v>
                </c:pt>
                <c:pt idx="447">
                  <c:v>42461</c:v>
                </c:pt>
                <c:pt idx="448">
                  <c:v>42491</c:v>
                </c:pt>
                <c:pt idx="449">
                  <c:v>42522</c:v>
                </c:pt>
                <c:pt idx="450">
                  <c:v>42552</c:v>
                </c:pt>
                <c:pt idx="451">
                  <c:v>42583</c:v>
                </c:pt>
                <c:pt idx="452">
                  <c:v>42614</c:v>
                </c:pt>
                <c:pt idx="453">
                  <c:v>42644</c:v>
                </c:pt>
                <c:pt idx="454">
                  <c:v>42675</c:v>
                </c:pt>
                <c:pt idx="455">
                  <c:v>42705</c:v>
                </c:pt>
                <c:pt idx="456">
                  <c:v>42736</c:v>
                </c:pt>
                <c:pt idx="457">
                  <c:v>42767</c:v>
                </c:pt>
                <c:pt idx="458">
                  <c:v>42795</c:v>
                </c:pt>
                <c:pt idx="459">
                  <c:v>42826</c:v>
                </c:pt>
                <c:pt idx="460">
                  <c:v>42856</c:v>
                </c:pt>
                <c:pt idx="461">
                  <c:v>42887</c:v>
                </c:pt>
                <c:pt idx="462">
                  <c:v>42917</c:v>
                </c:pt>
                <c:pt idx="463">
                  <c:v>42948</c:v>
                </c:pt>
                <c:pt idx="464">
                  <c:v>42979</c:v>
                </c:pt>
                <c:pt idx="465">
                  <c:v>43009</c:v>
                </c:pt>
                <c:pt idx="466">
                  <c:v>43040</c:v>
                </c:pt>
                <c:pt idx="467">
                  <c:v>43070</c:v>
                </c:pt>
                <c:pt idx="468">
                  <c:v>43101</c:v>
                </c:pt>
                <c:pt idx="469">
                  <c:v>43132</c:v>
                </c:pt>
                <c:pt idx="470">
                  <c:v>43160</c:v>
                </c:pt>
                <c:pt idx="471">
                  <c:v>43191</c:v>
                </c:pt>
                <c:pt idx="472">
                  <c:v>43221</c:v>
                </c:pt>
                <c:pt idx="473">
                  <c:v>43252</c:v>
                </c:pt>
                <c:pt idx="474">
                  <c:v>43282</c:v>
                </c:pt>
                <c:pt idx="475">
                  <c:v>43313</c:v>
                </c:pt>
                <c:pt idx="476">
                  <c:v>43344</c:v>
                </c:pt>
                <c:pt idx="477">
                  <c:v>43374</c:v>
                </c:pt>
                <c:pt idx="478">
                  <c:v>43405</c:v>
                </c:pt>
                <c:pt idx="479">
                  <c:v>43435</c:v>
                </c:pt>
                <c:pt idx="480">
                  <c:v>43466</c:v>
                </c:pt>
                <c:pt idx="481">
                  <c:v>43497</c:v>
                </c:pt>
                <c:pt idx="482">
                  <c:v>43525</c:v>
                </c:pt>
                <c:pt idx="483">
                  <c:v>43556</c:v>
                </c:pt>
                <c:pt idx="484">
                  <c:v>43586</c:v>
                </c:pt>
                <c:pt idx="485">
                  <c:v>43617</c:v>
                </c:pt>
                <c:pt idx="486">
                  <c:v>43647</c:v>
                </c:pt>
                <c:pt idx="487">
                  <c:v>43678</c:v>
                </c:pt>
                <c:pt idx="488">
                  <c:v>43709</c:v>
                </c:pt>
                <c:pt idx="489">
                  <c:v>43739</c:v>
                </c:pt>
                <c:pt idx="490">
                  <c:v>43770</c:v>
                </c:pt>
                <c:pt idx="491">
                  <c:v>43800</c:v>
                </c:pt>
                <c:pt idx="492">
                  <c:v>43831</c:v>
                </c:pt>
                <c:pt idx="493">
                  <c:v>43862</c:v>
                </c:pt>
                <c:pt idx="494">
                  <c:v>43891</c:v>
                </c:pt>
                <c:pt idx="495">
                  <c:v>43922</c:v>
                </c:pt>
                <c:pt idx="496">
                  <c:v>43952</c:v>
                </c:pt>
                <c:pt idx="497">
                  <c:v>43983</c:v>
                </c:pt>
                <c:pt idx="498">
                  <c:v>44013</c:v>
                </c:pt>
                <c:pt idx="499">
                  <c:v>44044</c:v>
                </c:pt>
                <c:pt idx="500">
                  <c:v>44075</c:v>
                </c:pt>
                <c:pt idx="501">
                  <c:v>44105</c:v>
                </c:pt>
                <c:pt idx="502">
                  <c:v>44136</c:v>
                </c:pt>
                <c:pt idx="503">
                  <c:v>44166</c:v>
                </c:pt>
                <c:pt idx="504">
                  <c:v>44197</c:v>
                </c:pt>
                <c:pt idx="505">
                  <c:v>44228</c:v>
                </c:pt>
                <c:pt idx="506">
                  <c:v>44256</c:v>
                </c:pt>
                <c:pt idx="507">
                  <c:v>44287</c:v>
                </c:pt>
                <c:pt idx="508">
                  <c:v>44317</c:v>
                </c:pt>
                <c:pt idx="509">
                  <c:v>44348</c:v>
                </c:pt>
                <c:pt idx="510">
                  <c:v>44378</c:v>
                </c:pt>
                <c:pt idx="511">
                  <c:v>44409</c:v>
                </c:pt>
                <c:pt idx="512">
                  <c:v>44440</c:v>
                </c:pt>
                <c:pt idx="513">
                  <c:v>44470</c:v>
                </c:pt>
                <c:pt idx="514">
                  <c:v>44501</c:v>
                </c:pt>
                <c:pt idx="515">
                  <c:v>44531</c:v>
                </c:pt>
                <c:pt idx="516">
                  <c:v>44562</c:v>
                </c:pt>
                <c:pt idx="517">
                  <c:v>44593</c:v>
                </c:pt>
              </c:numCache>
            </c:numRef>
          </c:cat>
          <c:val>
            <c:numRef>
              <c:f>'PCE Inflation'!$D$2:$D$519</c:f>
              <c:numCache>
                <c:formatCode>General</c:formatCode>
                <c:ptCount val="518"/>
                <c:pt idx="0">
                  <c:v>#N/A</c:v>
                </c:pt>
                <c:pt idx="1">
                  <c:v>#N/A</c:v>
                </c:pt>
                <c:pt idx="2">
                  <c:v>#N/A</c:v>
                </c:pt>
                <c:pt idx="3">
                  <c:v>#N/A</c:v>
                </c:pt>
                <c:pt idx="4">
                  <c:v>#N/A</c:v>
                </c:pt>
                <c:pt idx="5">
                  <c:v>#N/A</c:v>
                </c:pt>
                <c:pt idx="6">
                  <c:v>#N/A</c:v>
                </c:pt>
                <c:pt idx="7">
                  <c:v>#N/A</c:v>
                </c:pt>
                <c:pt idx="8">
                  <c:v>#N/A</c:v>
                </c:pt>
                <c:pt idx="9">
                  <c:v>#N/A</c:v>
                </c:pt>
                <c:pt idx="10">
                  <c:v>#N/A</c:v>
                </c:pt>
                <c:pt idx="11">
                  <c:v>#N/A</c:v>
                </c:pt>
                <c:pt idx="12">
                  <c:v>0</c:v>
                </c:pt>
                <c:pt idx="13">
                  <c:v>#N/A</c:v>
                </c:pt>
                <c:pt idx="14">
                  <c:v>#N/A</c:v>
                </c:pt>
                <c:pt idx="15">
                  <c:v>#N/A</c:v>
                </c:pt>
                <c:pt idx="16">
                  <c:v>#N/A</c:v>
                </c:pt>
                <c:pt idx="17">
                  <c:v>#N/A</c:v>
                </c:pt>
                <c:pt idx="18">
                  <c:v>#N/A</c:v>
                </c:pt>
                <c:pt idx="19">
                  <c:v>#N/A</c:v>
                </c:pt>
                <c:pt idx="20">
                  <c:v>#N/A</c:v>
                </c:pt>
                <c:pt idx="21">
                  <c:v>#N/A</c:v>
                </c:pt>
                <c:pt idx="22">
                  <c:v>#N/A</c:v>
                </c:pt>
                <c:pt idx="23">
                  <c:v>#N/A</c:v>
                </c:pt>
                <c:pt idx="24">
                  <c:v>#N/A</c:v>
                </c:pt>
                <c:pt idx="25">
                  <c:v>#N/A</c:v>
                </c:pt>
                <c:pt idx="26">
                  <c:v>#N/A</c:v>
                </c:pt>
                <c:pt idx="27">
                  <c:v>#N/A</c:v>
                </c:pt>
                <c:pt idx="28">
                  <c:v>#N/A</c:v>
                </c:pt>
                <c:pt idx="29">
                  <c:v>#N/A</c:v>
                </c:pt>
                <c:pt idx="30">
                  <c:v>#N/A</c:v>
                </c:pt>
                <c:pt idx="31">
                  <c:v>#N/A</c:v>
                </c:pt>
                <c:pt idx="32">
                  <c:v>#N/A</c:v>
                </c:pt>
                <c:pt idx="33">
                  <c:v>#N/A</c:v>
                </c:pt>
                <c:pt idx="34">
                  <c:v>#N/A</c:v>
                </c:pt>
                <c:pt idx="35">
                  <c:v>#N/A</c:v>
                </c:pt>
                <c:pt idx="36">
                  <c:v>#N/A</c:v>
                </c:pt>
                <c:pt idx="37">
                  <c:v>#N/A</c:v>
                </c:pt>
                <c:pt idx="38">
                  <c:v>#N/A</c:v>
                </c:pt>
                <c:pt idx="39">
                  <c:v>#N/A</c:v>
                </c:pt>
                <c:pt idx="40">
                  <c:v>#N/A</c:v>
                </c:pt>
                <c:pt idx="41">
                  <c:v>#N/A</c:v>
                </c:pt>
                <c:pt idx="42">
                  <c:v>#N/A</c:v>
                </c:pt>
                <c:pt idx="43">
                  <c:v>#N/A</c:v>
                </c:pt>
                <c:pt idx="44">
                  <c:v>#N/A</c:v>
                </c:pt>
                <c:pt idx="45">
                  <c:v>#N/A</c:v>
                </c:pt>
                <c:pt idx="46">
                  <c:v>#N/A</c:v>
                </c:pt>
                <c:pt idx="47">
                  <c:v>#N/A</c:v>
                </c:pt>
                <c:pt idx="48">
                  <c:v>#N/A</c:v>
                </c:pt>
                <c:pt idx="49">
                  <c:v>#N/A</c:v>
                </c:pt>
                <c:pt idx="50">
                  <c:v>#N/A</c:v>
                </c:pt>
                <c:pt idx="51">
                  <c:v>#N/A</c:v>
                </c:pt>
                <c:pt idx="52">
                  <c:v>#N/A</c:v>
                </c:pt>
                <c:pt idx="53">
                  <c:v>#N/A</c:v>
                </c:pt>
                <c:pt idx="54">
                  <c:v>#N/A</c:v>
                </c:pt>
                <c:pt idx="55">
                  <c:v>#N/A</c:v>
                </c:pt>
                <c:pt idx="56">
                  <c:v>#N/A</c:v>
                </c:pt>
                <c:pt idx="57">
                  <c:v>#N/A</c:v>
                </c:pt>
                <c:pt idx="58">
                  <c:v>#N/A</c:v>
                </c:pt>
                <c:pt idx="59">
                  <c:v>#N/A</c:v>
                </c:pt>
                <c:pt idx="60">
                  <c:v>#N/A</c:v>
                </c:pt>
                <c:pt idx="61">
                  <c:v>#N/A</c:v>
                </c:pt>
                <c:pt idx="62">
                  <c:v>#N/A</c:v>
                </c:pt>
                <c:pt idx="63">
                  <c:v>#N/A</c:v>
                </c:pt>
                <c:pt idx="64">
                  <c:v>#N/A</c:v>
                </c:pt>
                <c:pt idx="65">
                  <c:v>#N/A</c:v>
                </c:pt>
                <c:pt idx="66">
                  <c:v>#N/A</c:v>
                </c:pt>
                <c:pt idx="67">
                  <c:v>#N/A</c:v>
                </c:pt>
                <c:pt idx="68">
                  <c:v>#N/A</c:v>
                </c:pt>
                <c:pt idx="69">
                  <c:v>#N/A</c:v>
                </c:pt>
                <c:pt idx="70">
                  <c:v>#N/A</c:v>
                </c:pt>
                <c:pt idx="71">
                  <c:v>#N/A</c:v>
                </c:pt>
                <c:pt idx="72">
                  <c:v>#N/A</c:v>
                </c:pt>
                <c:pt idx="73">
                  <c:v>#N/A</c:v>
                </c:pt>
                <c:pt idx="74">
                  <c:v>#N/A</c:v>
                </c:pt>
                <c:pt idx="75">
                  <c:v>#N/A</c:v>
                </c:pt>
                <c:pt idx="76">
                  <c:v>#N/A</c:v>
                </c:pt>
                <c:pt idx="77">
                  <c:v>#N/A</c:v>
                </c:pt>
                <c:pt idx="78">
                  <c:v>#N/A</c:v>
                </c:pt>
                <c:pt idx="79">
                  <c:v>#N/A</c:v>
                </c:pt>
                <c:pt idx="80">
                  <c:v>#N/A</c:v>
                </c:pt>
                <c:pt idx="81">
                  <c:v>#N/A</c:v>
                </c:pt>
                <c:pt idx="82">
                  <c:v>#N/A</c:v>
                </c:pt>
                <c:pt idx="83">
                  <c:v>#N/A</c:v>
                </c:pt>
                <c:pt idx="84">
                  <c:v>#N/A</c:v>
                </c:pt>
                <c:pt idx="85">
                  <c:v>#N/A</c:v>
                </c:pt>
                <c:pt idx="86">
                  <c:v>#N/A</c:v>
                </c:pt>
                <c:pt idx="87">
                  <c:v>#N/A</c:v>
                </c:pt>
                <c:pt idx="88">
                  <c:v>#N/A</c:v>
                </c:pt>
                <c:pt idx="89">
                  <c:v>#N/A</c:v>
                </c:pt>
                <c:pt idx="90">
                  <c:v>#N/A</c:v>
                </c:pt>
                <c:pt idx="91">
                  <c:v>#N/A</c:v>
                </c:pt>
                <c:pt idx="92">
                  <c:v>#N/A</c:v>
                </c:pt>
                <c:pt idx="93">
                  <c:v>#N/A</c:v>
                </c:pt>
                <c:pt idx="94">
                  <c:v>#N/A</c:v>
                </c:pt>
                <c:pt idx="95">
                  <c:v>#N/A</c:v>
                </c:pt>
                <c:pt idx="96">
                  <c:v>#N/A</c:v>
                </c:pt>
                <c:pt idx="97">
                  <c:v>#N/A</c:v>
                </c:pt>
                <c:pt idx="98">
                  <c:v>#N/A</c:v>
                </c:pt>
                <c:pt idx="99">
                  <c:v>#N/A</c:v>
                </c:pt>
                <c:pt idx="100">
                  <c:v>#N/A</c:v>
                </c:pt>
                <c:pt idx="101">
                  <c:v>#N/A</c:v>
                </c:pt>
                <c:pt idx="102">
                  <c:v>#N/A</c:v>
                </c:pt>
                <c:pt idx="103">
                  <c:v>#N/A</c:v>
                </c:pt>
                <c:pt idx="104">
                  <c:v>#N/A</c:v>
                </c:pt>
                <c:pt idx="105">
                  <c:v>#N/A</c:v>
                </c:pt>
                <c:pt idx="106">
                  <c:v>#N/A</c:v>
                </c:pt>
                <c:pt idx="107">
                  <c:v>#N/A</c:v>
                </c:pt>
                <c:pt idx="108">
                  <c:v>#N/A</c:v>
                </c:pt>
                <c:pt idx="109">
                  <c:v>#N/A</c:v>
                </c:pt>
                <c:pt idx="110">
                  <c:v>#N/A</c:v>
                </c:pt>
                <c:pt idx="111">
                  <c:v>#N/A</c:v>
                </c:pt>
                <c:pt idx="112">
                  <c:v>#N/A</c:v>
                </c:pt>
                <c:pt idx="113">
                  <c:v>#N/A</c:v>
                </c:pt>
                <c:pt idx="114">
                  <c:v>#N/A</c:v>
                </c:pt>
                <c:pt idx="115">
                  <c:v>#N/A</c:v>
                </c:pt>
                <c:pt idx="116">
                  <c:v>#N/A</c:v>
                </c:pt>
                <c:pt idx="117">
                  <c:v>#N/A</c:v>
                </c:pt>
                <c:pt idx="118">
                  <c:v>#N/A</c:v>
                </c:pt>
                <c:pt idx="119">
                  <c:v>#N/A</c:v>
                </c:pt>
                <c:pt idx="120">
                  <c:v>#N/A</c:v>
                </c:pt>
                <c:pt idx="121">
                  <c:v>#N/A</c:v>
                </c:pt>
                <c:pt idx="122">
                  <c:v>#N/A</c:v>
                </c:pt>
                <c:pt idx="123">
                  <c:v>#N/A</c:v>
                </c:pt>
                <c:pt idx="124">
                  <c:v>#N/A</c:v>
                </c:pt>
                <c:pt idx="125">
                  <c:v>#N/A</c:v>
                </c:pt>
                <c:pt idx="126">
                  <c:v>#N/A</c:v>
                </c:pt>
                <c:pt idx="127">
                  <c:v>#N/A</c:v>
                </c:pt>
                <c:pt idx="128">
                  <c:v>#N/A</c:v>
                </c:pt>
                <c:pt idx="129">
                  <c:v>#N/A</c:v>
                </c:pt>
                <c:pt idx="130">
                  <c:v>#N/A</c:v>
                </c:pt>
                <c:pt idx="131">
                  <c:v>#N/A</c:v>
                </c:pt>
                <c:pt idx="132">
                  <c:v>0</c:v>
                </c:pt>
                <c:pt idx="133">
                  <c:v>#N/A</c:v>
                </c:pt>
                <c:pt idx="134">
                  <c:v>#N/A</c:v>
                </c:pt>
                <c:pt idx="135">
                  <c:v>#N/A</c:v>
                </c:pt>
                <c:pt idx="136">
                  <c:v>#N/A</c:v>
                </c:pt>
                <c:pt idx="137">
                  <c:v>#N/A</c:v>
                </c:pt>
                <c:pt idx="138">
                  <c:v>#N/A</c:v>
                </c:pt>
                <c:pt idx="139">
                  <c:v>#N/A</c:v>
                </c:pt>
                <c:pt idx="140">
                  <c:v>#N/A</c:v>
                </c:pt>
                <c:pt idx="141">
                  <c:v>#N/A</c:v>
                </c:pt>
                <c:pt idx="142">
                  <c:v>#N/A</c:v>
                </c:pt>
                <c:pt idx="143">
                  <c:v>#N/A</c:v>
                </c:pt>
                <c:pt idx="144">
                  <c:v>#N/A</c:v>
                </c:pt>
                <c:pt idx="145">
                  <c:v>#N/A</c:v>
                </c:pt>
                <c:pt idx="146">
                  <c:v>#N/A</c:v>
                </c:pt>
                <c:pt idx="147">
                  <c:v>#N/A</c:v>
                </c:pt>
                <c:pt idx="148">
                  <c:v>#N/A</c:v>
                </c:pt>
                <c:pt idx="149">
                  <c:v>#N/A</c:v>
                </c:pt>
                <c:pt idx="150">
                  <c:v>#N/A</c:v>
                </c:pt>
                <c:pt idx="151">
                  <c:v>#N/A</c:v>
                </c:pt>
                <c:pt idx="152">
                  <c:v>#N/A</c:v>
                </c:pt>
                <c:pt idx="153">
                  <c:v>#N/A</c:v>
                </c:pt>
                <c:pt idx="154">
                  <c:v>#N/A</c:v>
                </c:pt>
                <c:pt idx="155">
                  <c:v>#N/A</c:v>
                </c:pt>
                <c:pt idx="156">
                  <c:v>#N/A</c:v>
                </c:pt>
                <c:pt idx="157">
                  <c:v>#N/A</c:v>
                </c:pt>
                <c:pt idx="158">
                  <c:v>#N/A</c:v>
                </c:pt>
                <c:pt idx="159">
                  <c:v>#N/A</c:v>
                </c:pt>
                <c:pt idx="160">
                  <c:v>#N/A</c:v>
                </c:pt>
                <c:pt idx="161">
                  <c:v>#N/A</c:v>
                </c:pt>
                <c:pt idx="162">
                  <c:v>#N/A</c:v>
                </c:pt>
                <c:pt idx="163">
                  <c:v>#N/A</c:v>
                </c:pt>
                <c:pt idx="164">
                  <c:v>#N/A</c:v>
                </c:pt>
                <c:pt idx="165">
                  <c:v>#N/A</c:v>
                </c:pt>
                <c:pt idx="166">
                  <c:v>#N/A</c:v>
                </c:pt>
                <c:pt idx="167">
                  <c:v>#N/A</c:v>
                </c:pt>
                <c:pt idx="168">
                  <c:v>#N/A</c:v>
                </c:pt>
                <c:pt idx="169">
                  <c:v>#N/A</c:v>
                </c:pt>
                <c:pt idx="170">
                  <c:v>#N/A</c:v>
                </c:pt>
                <c:pt idx="171">
                  <c:v>#N/A</c:v>
                </c:pt>
                <c:pt idx="172">
                  <c:v>#N/A</c:v>
                </c:pt>
                <c:pt idx="173">
                  <c:v>#N/A</c:v>
                </c:pt>
                <c:pt idx="174">
                  <c:v>#N/A</c:v>
                </c:pt>
                <c:pt idx="175">
                  <c:v>#N/A</c:v>
                </c:pt>
                <c:pt idx="176">
                  <c:v>#N/A</c:v>
                </c:pt>
                <c:pt idx="177">
                  <c:v>#N/A</c:v>
                </c:pt>
                <c:pt idx="178">
                  <c:v>#N/A</c:v>
                </c:pt>
                <c:pt idx="179">
                  <c:v>#N/A</c:v>
                </c:pt>
                <c:pt idx="180">
                  <c:v>#N/A</c:v>
                </c:pt>
                <c:pt idx="181">
                  <c:v>#N/A</c:v>
                </c:pt>
                <c:pt idx="182">
                  <c:v>#N/A</c:v>
                </c:pt>
                <c:pt idx="183">
                  <c:v>#N/A</c:v>
                </c:pt>
                <c:pt idx="184">
                  <c:v>#N/A</c:v>
                </c:pt>
                <c:pt idx="185">
                  <c:v>#N/A</c:v>
                </c:pt>
                <c:pt idx="186">
                  <c:v>#N/A</c:v>
                </c:pt>
                <c:pt idx="187">
                  <c:v>#N/A</c:v>
                </c:pt>
                <c:pt idx="188">
                  <c:v>#N/A</c:v>
                </c:pt>
                <c:pt idx="189">
                  <c:v>#N/A</c:v>
                </c:pt>
                <c:pt idx="190">
                  <c:v>#N/A</c:v>
                </c:pt>
                <c:pt idx="191">
                  <c:v>#N/A</c:v>
                </c:pt>
                <c:pt idx="192">
                  <c:v>#N/A</c:v>
                </c:pt>
                <c:pt idx="193">
                  <c:v>#N/A</c:v>
                </c:pt>
                <c:pt idx="194">
                  <c:v>#N/A</c:v>
                </c:pt>
                <c:pt idx="195">
                  <c:v>#N/A</c:v>
                </c:pt>
                <c:pt idx="196">
                  <c:v>#N/A</c:v>
                </c:pt>
                <c:pt idx="197">
                  <c:v>#N/A</c:v>
                </c:pt>
                <c:pt idx="198">
                  <c:v>#N/A</c:v>
                </c:pt>
                <c:pt idx="199">
                  <c:v>#N/A</c:v>
                </c:pt>
                <c:pt idx="200">
                  <c:v>#N/A</c:v>
                </c:pt>
                <c:pt idx="201">
                  <c:v>#N/A</c:v>
                </c:pt>
                <c:pt idx="202">
                  <c:v>#N/A</c:v>
                </c:pt>
                <c:pt idx="203">
                  <c:v>#N/A</c:v>
                </c:pt>
                <c:pt idx="204">
                  <c:v>#N/A</c:v>
                </c:pt>
                <c:pt idx="205">
                  <c:v>#N/A</c:v>
                </c:pt>
                <c:pt idx="206">
                  <c:v>#N/A</c:v>
                </c:pt>
                <c:pt idx="207">
                  <c:v>#N/A</c:v>
                </c:pt>
                <c:pt idx="208">
                  <c:v>#N/A</c:v>
                </c:pt>
                <c:pt idx="209">
                  <c:v>#N/A</c:v>
                </c:pt>
                <c:pt idx="210">
                  <c:v>#N/A</c:v>
                </c:pt>
                <c:pt idx="211">
                  <c:v>#N/A</c:v>
                </c:pt>
                <c:pt idx="212">
                  <c:v>#N/A</c:v>
                </c:pt>
                <c:pt idx="213">
                  <c:v>#N/A</c:v>
                </c:pt>
                <c:pt idx="214">
                  <c:v>#N/A</c:v>
                </c:pt>
                <c:pt idx="215">
                  <c:v>#N/A</c:v>
                </c:pt>
                <c:pt idx="216">
                  <c:v>#N/A</c:v>
                </c:pt>
                <c:pt idx="217">
                  <c:v>#N/A</c:v>
                </c:pt>
                <c:pt idx="218">
                  <c:v>#N/A</c:v>
                </c:pt>
                <c:pt idx="219">
                  <c:v>#N/A</c:v>
                </c:pt>
                <c:pt idx="220">
                  <c:v>#N/A</c:v>
                </c:pt>
                <c:pt idx="221">
                  <c:v>#N/A</c:v>
                </c:pt>
                <c:pt idx="222">
                  <c:v>#N/A</c:v>
                </c:pt>
                <c:pt idx="223">
                  <c:v>#N/A</c:v>
                </c:pt>
                <c:pt idx="224">
                  <c:v>#N/A</c:v>
                </c:pt>
                <c:pt idx="225">
                  <c:v>#N/A</c:v>
                </c:pt>
                <c:pt idx="226">
                  <c:v>#N/A</c:v>
                </c:pt>
                <c:pt idx="227">
                  <c:v>#N/A</c:v>
                </c:pt>
                <c:pt idx="228">
                  <c:v>#N/A</c:v>
                </c:pt>
                <c:pt idx="229">
                  <c:v>#N/A</c:v>
                </c:pt>
                <c:pt idx="230">
                  <c:v>#N/A</c:v>
                </c:pt>
                <c:pt idx="231">
                  <c:v>#N/A</c:v>
                </c:pt>
                <c:pt idx="232">
                  <c:v>#N/A</c:v>
                </c:pt>
                <c:pt idx="233">
                  <c:v>#N/A</c:v>
                </c:pt>
                <c:pt idx="234">
                  <c:v>#N/A</c:v>
                </c:pt>
                <c:pt idx="235">
                  <c:v>#N/A</c:v>
                </c:pt>
                <c:pt idx="236">
                  <c:v>#N/A</c:v>
                </c:pt>
                <c:pt idx="237">
                  <c:v>#N/A</c:v>
                </c:pt>
                <c:pt idx="238">
                  <c:v>#N/A</c:v>
                </c:pt>
                <c:pt idx="239">
                  <c:v>#N/A</c:v>
                </c:pt>
                <c:pt idx="240">
                  <c:v>#N/A</c:v>
                </c:pt>
                <c:pt idx="241">
                  <c:v>#N/A</c:v>
                </c:pt>
                <c:pt idx="242">
                  <c:v>#N/A</c:v>
                </c:pt>
                <c:pt idx="243">
                  <c:v>#N/A</c:v>
                </c:pt>
                <c:pt idx="244">
                  <c:v>#N/A</c:v>
                </c:pt>
                <c:pt idx="245">
                  <c:v>#N/A</c:v>
                </c:pt>
                <c:pt idx="246">
                  <c:v>#N/A</c:v>
                </c:pt>
                <c:pt idx="247">
                  <c:v>#N/A</c:v>
                </c:pt>
                <c:pt idx="248">
                  <c:v>#N/A</c:v>
                </c:pt>
                <c:pt idx="249">
                  <c:v>#N/A</c:v>
                </c:pt>
                <c:pt idx="250">
                  <c:v>#N/A</c:v>
                </c:pt>
                <c:pt idx="251">
                  <c:v>#N/A</c:v>
                </c:pt>
                <c:pt idx="252">
                  <c:v>0</c:v>
                </c:pt>
                <c:pt idx="253">
                  <c:v>#N/A</c:v>
                </c:pt>
                <c:pt idx="254">
                  <c:v>#N/A</c:v>
                </c:pt>
                <c:pt idx="255">
                  <c:v>#N/A</c:v>
                </c:pt>
                <c:pt idx="256">
                  <c:v>#N/A</c:v>
                </c:pt>
                <c:pt idx="257">
                  <c:v>#N/A</c:v>
                </c:pt>
                <c:pt idx="258">
                  <c:v>#N/A</c:v>
                </c:pt>
                <c:pt idx="259">
                  <c:v>#N/A</c:v>
                </c:pt>
                <c:pt idx="260">
                  <c:v>#N/A</c:v>
                </c:pt>
                <c:pt idx="261">
                  <c:v>#N/A</c:v>
                </c:pt>
                <c:pt idx="262">
                  <c:v>#N/A</c:v>
                </c:pt>
                <c:pt idx="263">
                  <c:v>#N/A</c:v>
                </c:pt>
                <c:pt idx="264">
                  <c:v>#N/A</c:v>
                </c:pt>
                <c:pt idx="265">
                  <c:v>#N/A</c:v>
                </c:pt>
                <c:pt idx="266">
                  <c:v>#N/A</c:v>
                </c:pt>
                <c:pt idx="267">
                  <c:v>#N/A</c:v>
                </c:pt>
                <c:pt idx="268">
                  <c:v>#N/A</c:v>
                </c:pt>
                <c:pt idx="269">
                  <c:v>#N/A</c:v>
                </c:pt>
                <c:pt idx="270">
                  <c:v>#N/A</c:v>
                </c:pt>
                <c:pt idx="271">
                  <c:v>#N/A</c:v>
                </c:pt>
                <c:pt idx="272">
                  <c:v>#N/A</c:v>
                </c:pt>
                <c:pt idx="273">
                  <c:v>#N/A</c:v>
                </c:pt>
                <c:pt idx="274">
                  <c:v>#N/A</c:v>
                </c:pt>
                <c:pt idx="275">
                  <c:v>#N/A</c:v>
                </c:pt>
                <c:pt idx="276">
                  <c:v>#N/A</c:v>
                </c:pt>
                <c:pt idx="277">
                  <c:v>#N/A</c:v>
                </c:pt>
                <c:pt idx="278">
                  <c:v>#N/A</c:v>
                </c:pt>
                <c:pt idx="279">
                  <c:v>#N/A</c:v>
                </c:pt>
                <c:pt idx="280">
                  <c:v>#N/A</c:v>
                </c:pt>
                <c:pt idx="281">
                  <c:v>#N/A</c:v>
                </c:pt>
                <c:pt idx="282">
                  <c:v>#N/A</c:v>
                </c:pt>
                <c:pt idx="283">
                  <c:v>#N/A</c:v>
                </c:pt>
                <c:pt idx="284">
                  <c:v>#N/A</c:v>
                </c:pt>
                <c:pt idx="285">
                  <c:v>#N/A</c:v>
                </c:pt>
                <c:pt idx="286">
                  <c:v>#N/A</c:v>
                </c:pt>
                <c:pt idx="287">
                  <c:v>#N/A</c:v>
                </c:pt>
                <c:pt idx="288">
                  <c:v>#N/A</c:v>
                </c:pt>
                <c:pt idx="289">
                  <c:v>#N/A</c:v>
                </c:pt>
                <c:pt idx="290">
                  <c:v>#N/A</c:v>
                </c:pt>
                <c:pt idx="291">
                  <c:v>#N/A</c:v>
                </c:pt>
                <c:pt idx="292">
                  <c:v>#N/A</c:v>
                </c:pt>
                <c:pt idx="293">
                  <c:v>#N/A</c:v>
                </c:pt>
                <c:pt idx="294">
                  <c:v>#N/A</c:v>
                </c:pt>
                <c:pt idx="295">
                  <c:v>#N/A</c:v>
                </c:pt>
                <c:pt idx="296">
                  <c:v>#N/A</c:v>
                </c:pt>
                <c:pt idx="297">
                  <c:v>#N/A</c:v>
                </c:pt>
                <c:pt idx="298">
                  <c:v>#N/A</c:v>
                </c:pt>
                <c:pt idx="299">
                  <c:v>#N/A</c:v>
                </c:pt>
                <c:pt idx="300">
                  <c:v>#N/A</c:v>
                </c:pt>
                <c:pt idx="301">
                  <c:v>#N/A</c:v>
                </c:pt>
                <c:pt idx="302">
                  <c:v>#N/A</c:v>
                </c:pt>
                <c:pt idx="303">
                  <c:v>#N/A</c:v>
                </c:pt>
                <c:pt idx="304">
                  <c:v>#N/A</c:v>
                </c:pt>
                <c:pt idx="305">
                  <c:v>#N/A</c:v>
                </c:pt>
                <c:pt idx="306">
                  <c:v>#N/A</c:v>
                </c:pt>
                <c:pt idx="307">
                  <c:v>#N/A</c:v>
                </c:pt>
                <c:pt idx="308">
                  <c:v>#N/A</c:v>
                </c:pt>
                <c:pt idx="309">
                  <c:v>#N/A</c:v>
                </c:pt>
                <c:pt idx="310">
                  <c:v>#N/A</c:v>
                </c:pt>
                <c:pt idx="311">
                  <c:v>#N/A</c:v>
                </c:pt>
                <c:pt idx="312">
                  <c:v>#N/A</c:v>
                </c:pt>
                <c:pt idx="313">
                  <c:v>#N/A</c:v>
                </c:pt>
                <c:pt idx="314">
                  <c:v>#N/A</c:v>
                </c:pt>
                <c:pt idx="315">
                  <c:v>#N/A</c:v>
                </c:pt>
                <c:pt idx="316">
                  <c:v>#N/A</c:v>
                </c:pt>
                <c:pt idx="317">
                  <c:v>#N/A</c:v>
                </c:pt>
                <c:pt idx="318">
                  <c:v>#N/A</c:v>
                </c:pt>
                <c:pt idx="319">
                  <c:v>#N/A</c:v>
                </c:pt>
                <c:pt idx="320">
                  <c:v>#N/A</c:v>
                </c:pt>
                <c:pt idx="321">
                  <c:v>#N/A</c:v>
                </c:pt>
                <c:pt idx="322">
                  <c:v>#N/A</c:v>
                </c:pt>
                <c:pt idx="323">
                  <c:v>#N/A</c:v>
                </c:pt>
                <c:pt idx="324">
                  <c:v>#N/A</c:v>
                </c:pt>
                <c:pt idx="325">
                  <c:v>#N/A</c:v>
                </c:pt>
                <c:pt idx="326">
                  <c:v>#N/A</c:v>
                </c:pt>
                <c:pt idx="327">
                  <c:v>#N/A</c:v>
                </c:pt>
                <c:pt idx="328">
                  <c:v>#N/A</c:v>
                </c:pt>
                <c:pt idx="329">
                  <c:v>#N/A</c:v>
                </c:pt>
                <c:pt idx="330">
                  <c:v>#N/A</c:v>
                </c:pt>
                <c:pt idx="331">
                  <c:v>#N/A</c:v>
                </c:pt>
                <c:pt idx="332">
                  <c:v>#N/A</c:v>
                </c:pt>
                <c:pt idx="333">
                  <c:v>#N/A</c:v>
                </c:pt>
                <c:pt idx="334">
                  <c:v>#N/A</c:v>
                </c:pt>
                <c:pt idx="335">
                  <c:v>#N/A</c:v>
                </c:pt>
                <c:pt idx="336">
                  <c:v>#N/A</c:v>
                </c:pt>
                <c:pt idx="337">
                  <c:v>#N/A</c:v>
                </c:pt>
                <c:pt idx="338">
                  <c:v>#N/A</c:v>
                </c:pt>
                <c:pt idx="339">
                  <c:v>#N/A</c:v>
                </c:pt>
                <c:pt idx="340">
                  <c:v>#N/A</c:v>
                </c:pt>
                <c:pt idx="341">
                  <c:v>#N/A</c:v>
                </c:pt>
                <c:pt idx="342">
                  <c:v>#N/A</c:v>
                </c:pt>
                <c:pt idx="343">
                  <c:v>#N/A</c:v>
                </c:pt>
                <c:pt idx="344">
                  <c:v>#N/A</c:v>
                </c:pt>
                <c:pt idx="345">
                  <c:v>#N/A</c:v>
                </c:pt>
                <c:pt idx="346">
                  <c:v>#N/A</c:v>
                </c:pt>
                <c:pt idx="347">
                  <c:v>#N/A</c:v>
                </c:pt>
                <c:pt idx="348">
                  <c:v>#N/A</c:v>
                </c:pt>
                <c:pt idx="349">
                  <c:v>#N/A</c:v>
                </c:pt>
                <c:pt idx="350">
                  <c:v>#N/A</c:v>
                </c:pt>
                <c:pt idx="351">
                  <c:v>#N/A</c:v>
                </c:pt>
                <c:pt idx="352">
                  <c:v>#N/A</c:v>
                </c:pt>
                <c:pt idx="353">
                  <c:v>#N/A</c:v>
                </c:pt>
                <c:pt idx="354">
                  <c:v>#N/A</c:v>
                </c:pt>
                <c:pt idx="355">
                  <c:v>#N/A</c:v>
                </c:pt>
                <c:pt idx="356">
                  <c:v>#N/A</c:v>
                </c:pt>
                <c:pt idx="357">
                  <c:v>#N/A</c:v>
                </c:pt>
                <c:pt idx="358">
                  <c:v>#N/A</c:v>
                </c:pt>
                <c:pt idx="359">
                  <c:v>#N/A</c:v>
                </c:pt>
                <c:pt idx="360">
                  <c:v>#N/A</c:v>
                </c:pt>
                <c:pt idx="361">
                  <c:v>#N/A</c:v>
                </c:pt>
                <c:pt idx="362">
                  <c:v>#N/A</c:v>
                </c:pt>
                <c:pt idx="363">
                  <c:v>#N/A</c:v>
                </c:pt>
                <c:pt idx="364">
                  <c:v>#N/A</c:v>
                </c:pt>
                <c:pt idx="365">
                  <c:v>#N/A</c:v>
                </c:pt>
                <c:pt idx="366">
                  <c:v>#N/A</c:v>
                </c:pt>
                <c:pt idx="367">
                  <c:v>#N/A</c:v>
                </c:pt>
                <c:pt idx="368">
                  <c:v>#N/A</c:v>
                </c:pt>
                <c:pt idx="369">
                  <c:v>#N/A</c:v>
                </c:pt>
                <c:pt idx="370">
                  <c:v>#N/A</c:v>
                </c:pt>
                <c:pt idx="371">
                  <c:v>#N/A</c:v>
                </c:pt>
                <c:pt idx="372">
                  <c:v>0</c:v>
                </c:pt>
                <c:pt idx="373">
                  <c:v>#N/A</c:v>
                </c:pt>
                <c:pt idx="374">
                  <c:v>#N/A</c:v>
                </c:pt>
                <c:pt idx="375">
                  <c:v>#N/A</c:v>
                </c:pt>
                <c:pt idx="376">
                  <c:v>#N/A</c:v>
                </c:pt>
                <c:pt idx="377">
                  <c:v>#N/A</c:v>
                </c:pt>
                <c:pt idx="378">
                  <c:v>#N/A</c:v>
                </c:pt>
                <c:pt idx="379">
                  <c:v>#N/A</c:v>
                </c:pt>
                <c:pt idx="380">
                  <c:v>#N/A</c:v>
                </c:pt>
                <c:pt idx="381">
                  <c:v>#N/A</c:v>
                </c:pt>
                <c:pt idx="382">
                  <c:v>#N/A</c:v>
                </c:pt>
                <c:pt idx="383">
                  <c:v>#N/A</c:v>
                </c:pt>
                <c:pt idx="384">
                  <c:v>#N/A</c:v>
                </c:pt>
                <c:pt idx="385">
                  <c:v>#N/A</c:v>
                </c:pt>
                <c:pt idx="386">
                  <c:v>#N/A</c:v>
                </c:pt>
                <c:pt idx="387">
                  <c:v>#N/A</c:v>
                </c:pt>
                <c:pt idx="388">
                  <c:v>#N/A</c:v>
                </c:pt>
                <c:pt idx="389">
                  <c:v>#N/A</c:v>
                </c:pt>
                <c:pt idx="390">
                  <c:v>#N/A</c:v>
                </c:pt>
                <c:pt idx="391">
                  <c:v>#N/A</c:v>
                </c:pt>
                <c:pt idx="392">
                  <c:v>#N/A</c:v>
                </c:pt>
                <c:pt idx="393">
                  <c:v>#N/A</c:v>
                </c:pt>
                <c:pt idx="394">
                  <c:v>#N/A</c:v>
                </c:pt>
                <c:pt idx="395">
                  <c:v>#N/A</c:v>
                </c:pt>
                <c:pt idx="396">
                  <c:v>#N/A</c:v>
                </c:pt>
                <c:pt idx="397">
                  <c:v>#N/A</c:v>
                </c:pt>
                <c:pt idx="398">
                  <c:v>#N/A</c:v>
                </c:pt>
                <c:pt idx="399">
                  <c:v>#N/A</c:v>
                </c:pt>
                <c:pt idx="400">
                  <c:v>#N/A</c:v>
                </c:pt>
                <c:pt idx="401">
                  <c:v>#N/A</c:v>
                </c:pt>
                <c:pt idx="402">
                  <c:v>#N/A</c:v>
                </c:pt>
                <c:pt idx="403">
                  <c:v>#N/A</c:v>
                </c:pt>
                <c:pt idx="404">
                  <c:v>#N/A</c:v>
                </c:pt>
                <c:pt idx="405">
                  <c:v>#N/A</c:v>
                </c:pt>
                <c:pt idx="406">
                  <c:v>#N/A</c:v>
                </c:pt>
                <c:pt idx="407">
                  <c:v>#N/A</c:v>
                </c:pt>
                <c:pt idx="408">
                  <c:v>#N/A</c:v>
                </c:pt>
                <c:pt idx="409">
                  <c:v>#N/A</c:v>
                </c:pt>
                <c:pt idx="410">
                  <c:v>#N/A</c:v>
                </c:pt>
                <c:pt idx="411">
                  <c:v>#N/A</c:v>
                </c:pt>
                <c:pt idx="412">
                  <c:v>#N/A</c:v>
                </c:pt>
                <c:pt idx="413">
                  <c:v>#N/A</c:v>
                </c:pt>
                <c:pt idx="414">
                  <c:v>#N/A</c:v>
                </c:pt>
                <c:pt idx="415">
                  <c:v>#N/A</c:v>
                </c:pt>
                <c:pt idx="416">
                  <c:v>#N/A</c:v>
                </c:pt>
                <c:pt idx="417">
                  <c:v>#N/A</c:v>
                </c:pt>
                <c:pt idx="418">
                  <c:v>#N/A</c:v>
                </c:pt>
                <c:pt idx="419">
                  <c:v>#N/A</c:v>
                </c:pt>
                <c:pt idx="420">
                  <c:v>#N/A</c:v>
                </c:pt>
                <c:pt idx="421">
                  <c:v>#N/A</c:v>
                </c:pt>
                <c:pt idx="422">
                  <c:v>#N/A</c:v>
                </c:pt>
                <c:pt idx="423">
                  <c:v>#N/A</c:v>
                </c:pt>
                <c:pt idx="424">
                  <c:v>#N/A</c:v>
                </c:pt>
                <c:pt idx="425">
                  <c:v>#N/A</c:v>
                </c:pt>
                <c:pt idx="426">
                  <c:v>#N/A</c:v>
                </c:pt>
                <c:pt idx="427">
                  <c:v>#N/A</c:v>
                </c:pt>
                <c:pt idx="428">
                  <c:v>#N/A</c:v>
                </c:pt>
                <c:pt idx="429">
                  <c:v>#N/A</c:v>
                </c:pt>
                <c:pt idx="430">
                  <c:v>#N/A</c:v>
                </c:pt>
                <c:pt idx="431">
                  <c:v>#N/A</c:v>
                </c:pt>
                <c:pt idx="432">
                  <c:v>#N/A</c:v>
                </c:pt>
                <c:pt idx="433">
                  <c:v>#N/A</c:v>
                </c:pt>
                <c:pt idx="434">
                  <c:v>#N/A</c:v>
                </c:pt>
                <c:pt idx="435">
                  <c:v>#N/A</c:v>
                </c:pt>
                <c:pt idx="436">
                  <c:v>#N/A</c:v>
                </c:pt>
                <c:pt idx="437">
                  <c:v>#N/A</c:v>
                </c:pt>
                <c:pt idx="438">
                  <c:v>#N/A</c:v>
                </c:pt>
                <c:pt idx="439">
                  <c:v>#N/A</c:v>
                </c:pt>
                <c:pt idx="440">
                  <c:v>#N/A</c:v>
                </c:pt>
                <c:pt idx="441">
                  <c:v>#N/A</c:v>
                </c:pt>
                <c:pt idx="442">
                  <c:v>#N/A</c:v>
                </c:pt>
                <c:pt idx="443">
                  <c:v>#N/A</c:v>
                </c:pt>
                <c:pt idx="444">
                  <c:v>#N/A</c:v>
                </c:pt>
                <c:pt idx="445">
                  <c:v>#N/A</c:v>
                </c:pt>
                <c:pt idx="446">
                  <c:v>#N/A</c:v>
                </c:pt>
                <c:pt idx="447">
                  <c:v>#N/A</c:v>
                </c:pt>
                <c:pt idx="448">
                  <c:v>#N/A</c:v>
                </c:pt>
                <c:pt idx="449">
                  <c:v>#N/A</c:v>
                </c:pt>
                <c:pt idx="450">
                  <c:v>#N/A</c:v>
                </c:pt>
                <c:pt idx="451">
                  <c:v>#N/A</c:v>
                </c:pt>
                <c:pt idx="452">
                  <c:v>#N/A</c:v>
                </c:pt>
                <c:pt idx="453">
                  <c:v>#N/A</c:v>
                </c:pt>
                <c:pt idx="454">
                  <c:v>#N/A</c:v>
                </c:pt>
                <c:pt idx="455">
                  <c:v>#N/A</c:v>
                </c:pt>
                <c:pt idx="456">
                  <c:v>#N/A</c:v>
                </c:pt>
                <c:pt idx="457">
                  <c:v>#N/A</c:v>
                </c:pt>
                <c:pt idx="458">
                  <c:v>#N/A</c:v>
                </c:pt>
                <c:pt idx="459">
                  <c:v>#N/A</c:v>
                </c:pt>
                <c:pt idx="460">
                  <c:v>#N/A</c:v>
                </c:pt>
                <c:pt idx="461">
                  <c:v>#N/A</c:v>
                </c:pt>
                <c:pt idx="462">
                  <c:v>#N/A</c:v>
                </c:pt>
                <c:pt idx="463">
                  <c:v>#N/A</c:v>
                </c:pt>
                <c:pt idx="464">
                  <c:v>#N/A</c:v>
                </c:pt>
                <c:pt idx="465">
                  <c:v>#N/A</c:v>
                </c:pt>
                <c:pt idx="466">
                  <c:v>#N/A</c:v>
                </c:pt>
                <c:pt idx="467">
                  <c:v>#N/A</c:v>
                </c:pt>
                <c:pt idx="468">
                  <c:v>#N/A</c:v>
                </c:pt>
                <c:pt idx="469">
                  <c:v>#N/A</c:v>
                </c:pt>
                <c:pt idx="470">
                  <c:v>#N/A</c:v>
                </c:pt>
                <c:pt idx="471">
                  <c:v>#N/A</c:v>
                </c:pt>
                <c:pt idx="472">
                  <c:v>#N/A</c:v>
                </c:pt>
                <c:pt idx="473">
                  <c:v>#N/A</c:v>
                </c:pt>
                <c:pt idx="474">
                  <c:v>#N/A</c:v>
                </c:pt>
                <c:pt idx="475">
                  <c:v>#N/A</c:v>
                </c:pt>
                <c:pt idx="476">
                  <c:v>#N/A</c:v>
                </c:pt>
                <c:pt idx="477">
                  <c:v>#N/A</c:v>
                </c:pt>
                <c:pt idx="478">
                  <c:v>#N/A</c:v>
                </c:pt>
                <c:pt idx="479">
                  <c:v>#N/A</c:v>
                </c:pt>
                <c:pt idx="480">
                  <c:v>#N/A</c:v>
                </c:pt>
                <c:pt idx="481">
                  <c:v>#N/A</c:v>
                </c:pt>
                <c:pt idx="482">
                  <c:v>#N/A</c:v>
                </c:pt>
                <c:pt idx="483">
                  <c:v>#N/A</c:v>
                </c:pt>
                <c:pt idx="484">
                  <c:v>#N/A</c:v>
                </c:pt>
                <c:pt idx="485">
                  <c:v>#N/A</c:v>
                </c:pt>
                <c:pt idx="486">
                  <c:v>#N/A</c:v>
                </c:pt>
                <c:pt idx="487">
                  <c:v>#N/A</c:v>
                </c:pt>
                <c:pt idx="488">
                  <c:v>#N/A</c:v>
                </c:pt>
                <c:pt idx="489">
                  <c:v>#N/A</c:v>
                </c:pt>
                <c:pt idx="490">
                  <c:v>#N/A</c:v>
                </c:pt>
                <c:pt idx="491">
                  <c:v>#N/A</c:v>
                </c:pt>
                <c:pt idx="492">
                  <c:v>0</c:v>
                </c:pt>
                <c:pt idx="493">
                  <c:v>#N/A</c:v>
                </c:pt>
                <c:pt idx="494">
                  <c:v>#N/A</c:v>
                </c:pt>
                <c:pt idx="495">
                  <c:v>#N/A</c:v>
                </c:pt>
                <c:pt idx="496">
                  <c:v>#N/A</c:v>
                </c:pt>
                <c:pt idx="497">
                  <c:v>#N/A</c:v>
                </c:pt>
                <c:pt idx="498">
                  <c:v>#N/A</c:v>
                </c:pt>
                <c:pt idx="499">
                  <c:v>#N/A</c:v>
                </c:pt>
                <c:pt idx="500">
                  <c:v>#N/A</c:v>
                </c:pt>
                <c:pt idx="501">
                  <c:v>#N/A</c:v>
                </c:pt>
                <c:pt idx="502">
                  <c:v>#N/A</c:v>
                </c:pt>
                <c:pt idx="503">
                  <c:v>#N/A</c:v>
                </c:pt>
                <c:pt idx="504">
                  <c:v>#N/A</c:v>
                </c:pt>
                <c:pt idx="505">
                  <c:v>#N/A</c:v>
                </c:pt>
                <c:pt idx="506">
                  <c:v>#N/A</c:v>
                </c:pt>
                <c:pt idx="507">
                  <c:v>#N/A</c:v>
                </c:pt>
                <c:pt idx="508">
                  <c:v>#N/A</c:v>
                </c:pt>
                <c:pt idx="509">
                  <c:v>#N/A</c:v>
                </c:pt>
                <c:pt idx="510">
                  <c:v>#N/A</c:v>
                </c:pt>
                <c:pt idx="511">
                  <c:v>#N/A</c:v>
                </c:pt>
                <c:pt idx="512">
                  <c:v>#N/A</c:v>
                </c:pt>
                <c:pt idx="513">
                  <c:v>#N/A</c:v>
                </c:pt>
                <c:pt idx="514">
                  <c:v>#N/A</c:v>
                </c:pt>
                <c:pt idx="515">
                  <c:v>#N/A</c:v>
                </c:pt>
                <c:pt idx="516">
                  <c:v>#N/A</c:v>
                </c:pt>
                <c:pt idx="517">
                  <c:v>#N/A</c:v>
                </c:pt>
              </c:numCache>
            </c:numRef>
          </c:val>
          <c:smooth val="0"/>
          <c:extLst>
            <c:ext xmlns:c16="http://schemas.microsoft.com/office/drawing/2014/chart" uri="{C3380CC4-5D6E-409C-BE32-E72D297353CC}">
              <c16:uniqueId val="{00000009-E83F-4893-87BE-3BF586D877DE}"/>
            </c:ext>
          </c:extLst>
        </c:ser>
        <c:dLbls>
          <c:showLegendKey val="0"/>
          <c:showVal val="0"/>
          <c:showCatName val="0"/>
          <c:showSerName val="0"/>
          <c:showPercent val="0"/>
          <c:showBubbleSize val="0"/>
        </c:dLbls>
        <c:marker val="1"/>
        <c:smooth val="0"/>
        <c:axId val="1651228688"/>
        <c:axId val="1658438480"/>
      </c:lineChart>
      <c:dateAx>
        <c:axId val="1651228688"/>
        <c:scaling>
          <c:orientation val="minMax"/>
          <c:min val="28856"/>
        </c:scaling>
        <c:delete val="0"/>
        <c:axPos val="b"/>
        <c:numFmt formatCode="yyyy" sourceLinked="0"/>
        <c:majorTickMark val="none"/>
        <c:minorTickMark val="none"/>
        <c:tickLblPos val="none"/>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58438480"/>
        <c:crosses val="autoZero"/>
        <c:auto val="0"/>
        <c:lblOffset val="100"/>
        <c:baseTimeUnit val="months"/>
        <c:majorUnit val="120"/>
        <c:majorTimeUnit val="months"/>
      </c:dateAx>
      <c:valAx>
        <c:axId val="1658438480"/>
        <c:scaling>
          <c:orientation val="minMax"/>
          <c:max val="12.5"/>
          <c:min val="-2.5"/>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651228688"/>
        <c:crossesAt val="28856"/>
        <c:crossBetween val="between"/>
        <c:majorUnit val="2.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1"/>
          <c:tx>
            <c:strRef>
              <c:f>LFPR!$C$2</c:f>
              <c:strCache>
                <c:ptCount val="1"/>
                <c:pt idx="0">
                  <c:v>Recession</c:v>
                </c:pt>
              </c:strCache>
            </c:strRef>
          </c:tx>
          <c:spPr>
            <a:solidFill>
              <a:schemeClr val="accent2"/>
            </a:solidFill>
            <a:ln>
              <a:noFill/>
            </a:ln>
            <a:effectLst/>
          </c:spPr>
          <c:invertIfNegative val="0"/>
          <c:dPt>
            <c:idx val="13"/>
            <c:invertIfNegative val="0"/>
            <c:bubble3D val="0"/>
            <c:spPr>
              <a:solidFill>
                <a:schemeClr val="bg1">
                  <a:lumMod val="85000"/>
                </a:schemeClr>
              </a:solidFill>
              <a:ln>
                <a:noFill/>
              </a:ln>
              <a:effectLst/>
            </c:spPr>
            <c:extLst>
              <c:ext xmlns:c16="http://schemas.microsoft.com/office/drawing/2014/chart" uri="{C3380CC4-5D6E-409C-BE32-E72D297353CC}">
                <c16:uniqueId val="{00000001-33DE-48B0-B37F-99D7E8E8FB4E}"/>
              </c:ext>
            </c:extLst>
          </c:dPt>
          <c:dPt>
            <c:idx val="14"/>
            <c:invertIfNegative val="0"/>
            <c:bubble3D val="0"/>
            <c:spPr>
              <a:solidFill>
                <a:schemeClr val="bg1">
                  <a:lumMod val="85000"/>
                </a:schemeClr>
              </a:solidFill>
              <a:ln>
                <a:noFill/>
              </a:ln>
              <a:effectLst/>
            </c:spPr>
            <c:extLst>
              <c:ext xmlns:c16="http://schemas.microsoft.com/office/drawing/2014/chart" uri="{C3380CC4-5D6E-409C-BE32-E72D297353CC}">
                <c16:uniqueId val="{00000003-33DE-48B0-B37F-99D7E8E8FB4E}"/>
              </c:ext>
            </c:extLst>
          </c:dPt>
          <c:dPt>
            <c:idx val="15"/>
            <c:invertIfNegative val="0"/>
            <c:bubble3D val="0"/>
            <c:spPr>
              <a:solidFill>
                <a:schemeClr val="bg1">
                  <a:lumMod val="85000"/>
                </a:schemeClr>
              </a:solidFill>
              <a:ln>
                <a:noFill/>
              </a:ln>
              <a:effectLst/>
            </c:spPr>
            <c:extLst>
              <c:ext xmlns:c16="http://schemas.microsoft.com/office/drawing/2014/chart" uri="{C3380CC4-5D6E-409C-BE32-E72D297353CC}">
                <c16:uniqueId val="{00000005-33DE-48B0-B37F-99D7E8E8FB4E}"/>
              </c:ext>
            </c:extLst>
          </c:dPt>
          <c:val>
            <c:numRef>
              <c:f>LFPR!$C$25:$C$63</c:f>
              <c:numCache>
                <c:formatCode>General</c:formatCode>
                <c:ptCount val="39"/>
                <c:pt idx="13">
                  <c:v>64</c:v>
                </c:pt>
                <c:pt idx="14">
                  <c:v>64</c:v>
                </c:pt>
                <c:pt idx="15">
                  <c:v>64</c:v>
                </c:pt>
              </c:numCache>
            </c:numRef>
          </c:val>
          <c:extLst>
            <c:ext xmlns:c16="http://schemas.microsoft.com/office/drawing/2014/chart" uri="{C3380CC4-5D6E-409C-BE32-E72D297353CC}">
              <c16:uniqueId val="{00000006-33DE-48B0-B37F-99D7E8E8FB4E}"/>
            </c:ext>
          </c:extLst>
        </c:ser>
        <c:dLbls>
          <c:showLegendKey val="0"/>
          <c:showVal val="0"/>
          <c:showCatName val="0"/>
          <c:showSerName val="0"/>
          <c:showPercent val="0"/>
          <c:showBubbleSize val="0"/>
        </c:dLbls>
        <c:gapWidth val="0"/>
        <c:axId val="1848782448"/>
        <c:axId val="1298923264"/>
      </c:barChart>
      <c:lineChart>
        <c:grouping val="standard"/>
        <c:varyColors val="0"/>
        <c:ser>
          <c:idx val="0"/>
          <c:order val="0"/>
          <c:spPr>
            <a:ln w="28575" cap="rnd">
              <a:solidFill>
                <a:schemeClr val="tx2"/>
              </a:solidFill>
              <a:round/>
            </a:ln>
            <a:effectLst/>
          </c:spPr>
          <c:marker>
            <c:symbol val="none"/>
          </c:marker>
          <c:cat>
            <c:numRef>
              <c:f>LFPR!$A$25:$A$63</c:f>
              <c:numCache>
                <c:formatCode>yyyy\-mm\-dd</c:formatCode>
                <c:ptCount val="39"/>
                <c:pt idx="0">
                  <c:v>43466</c:v>
                </c:pt>
                <c:pt idx="1">
                  <c:v>43497</c:v>
                </c:pt>
                <c:pt idx="2">
                  <c:v>43525</c:v>
                </c:pt>
                <c:pt idx="3">
                  <c:v>43556</c:v>
                </c:pt>
                <c:pt idx="4">
                  <c:v>43586</c:v>
                </c:pt>
                <c:pt idx="5">
                  <c:v>43617</c:v>
                </c:pt>
                <c:pt idx="6">
                  <c:v>43647</c:v>
                </c:pt>
                <c:pt idx="7">
                  <c:v>43678</c:v>
                </c:pt>
                <c:pt idx="8">
                  <c:v>43709</c:v>
                </c:pt>
                <c:pt idx="9">
                  <c:v>43739</c:v>
                </c:pt>
                <c:pt idx="10">
                  <c:v>43770</c:v>
                </c:pt>
                <c:pt idx="11">
                  <c:v>43800</c:v>
                </c:pt>
                <c:pt idx="12">
                  <c:v>43831</c:v>
                </c:pt>
                <c:pt idx="13">
                  <c:v>43862</c:v>
                </c:pt>
                <c:pt idx="14">
                  <c:v>43891</c:v>
                </c:pt>
                <c:pt idx="15">
                  <c:v>43922</c:v>
                </c:pt>
                <c:pt idx="16">
                  <c:v>43952</c:v>
                </c:pt>
                <c:pt idx="17">
                  <c:v>43983</c:v>
                </c:pt>
                <c:pt idx="18">
                  <c:v>44013</c:v>
                </c:pt>
                <c:pt idx="19">
                  <c:v>44044</c:v>
                </c:pt>
                <c:pt idx="20">
                  <c:v>44075</c:v>
                </c:pt>
                <c:pt idx="21">
                  <c:v>44105</c:v>
                </c:pt>
                <c:pt idx="22">
                  <c:v>44136</c:v>
                </c:pt>
                <c:pt idx="23">
                  <c:v>44166</c:v>
                </c:pt>
                <c:pt idx="24">
                  <c:v>44197</c:v>
                </c:pt>
                <c:pt idx="25">
                  <c:v>44228</c:v>
                </c:pt>
                <c:pt idx="26">
                  <c:v>44256</c:v>
                </c:pt>
                <c:pt idx="27">
                  <c:v>44287</c:v>
                </c:pt>
                <c:pt idx="28">
                  <c:v>44317</c:v>
                </c:pt>
                <c:pt idx="29">
                  <c:v>44348</c:v>
                </c:pt>
                <c:pt idx="30">
                  <c:v>44378</c:v>
                </c:pt>
                <c:pt idx="31">
                  <c:v>44409</c:v>
                </c:pt>
                <c:pt idx="32">
                  <c:v>44440</c:v>
                </c:pt>
                <c:pt idx="33">
                  <c:v>44470</c:v>
                </c:pt>
                <c:pt idx="34">
                  <c:v>44501</c:v>
                </c:pt>
                <c:pt idx="35">
                  <c:v>44531</c:v>
                </c:pt>
                <c:pt idx="36">
                  <c:v>44562</c:v>
                </c:pt>
                <c:pt idx="37">
                  <c:v>44593</c:v>
                </c:pt>
                <c:pt idx="38">
                  <c:v>44621</c:v>
                </c:pt>
              </c:numCache>
            </c:numRef>
          </c:cat>
          <c:val>
            <c:numRef>
              <c:f>LFPR!$B$25:$B$63</c:f>
              <c:numCache>
                <c:formatCode>0.0</c:formatCode>
                <c:ptCount val="39"/>
                <c:pt idx="0">
                  <c:v>63.1</c:v>
                </c:pt>
                <c:pt idx="1">
                  <c:v>63.1</c:v>
                </c:pt>
                <c:pt idx="2">
                  <c:v>63.1</c:v>
                </c:pt>
                <c:pt idx="3">
                  <c:v>62.9</c:v>
                </c:pt>
                <c:pt idx="4">
                  <c:v>62.9</c:v>
                </c:pt>
                <c:pt idx="5">
                  <c:v>62.9</c:v>
                </c:pt>
                <c:pt idx="6">
                  <c:v>63.1</c:v>
                </c:pt>
                <c:pt idx="7">
                  <c:v>63.1</c:v>
                </c:pt>
                <c:pt idx="8">
                  <c:v>63.2</c:v>
                </c:pt>
                <c:pt idx="9">
                  <c:v>63.2</c:v>
                </c:pt>
                <c:pt idx="10">
                  <c:v>63.2</c:v>
                </c:pt>
                <c:pt idx="11">
                  <c:v>63.3</c:v>
                </c:pt>
                <c:pt idx="12">
                  <c:v>63.4</c:v>
                </c:pt>
                <c:pt idx="13">
                  <c:v>63.4</c:v>
                </c:pt>
                <c:pt idx="14">
                  <c:v>62.7</c:v>
                </c:pt>
                <c:pt idx="15">
                  <c:v>60.2</c:v>
                </c:pt>
                <c:pt idx="16">
                  <c:v>60.8</c:v>
                </c:pt>
                <c:pt idx="17">
                  <c:v>61.4</c:v>
                </c:pt>
                <c:pt idx="18">
                  <c:v>61.5</c:v>
                </c:pt>
                <c:pt idx="19">
                  <c:v>61.7</c:v>
                </c:pt>
                <c:pt idx="20">
                  <c:v>61.4</c:v>
                </c:pt>
                <c:pt idx="21">
                  <c:v>61.6</c:v>
                </c:pt>
                <c:pt idx="22">
                  <c:v>61.5</c:v>
                </c:pt>
                <c:pt idx="23">
                  <c:v>61.5</c:v>
                </c:pt>
                <c:pt idx="24">
                  <c:v>61.4</c:v>
                </c:pt>
                <c:pt idx="25">
                  <c:v>61.5</c:v>
                </c:pt>
                <c:pt idx="26">
                  <c:v>61.5</c:v>
                </c:pt>
                <c:pt idx="27">
                  <c:v>61.7</c:v>
                </c:pt>
                <c:pt idx="28">
                  <c:v>61.6</c:v>
                </c:pt>
                <c:pt idx="29">
                  <c:v>61.6</c:v>
                </c:pt>
                <c:pt idx="30">
                  <c:v>61.7</c:v>
                </c:pt>
                <c:pt idx="31">
                  <c:v>61.7</c:v>
                </c:pt>
                <c:pt idx="32">
                  <c:v>61.7</c:v>
                </c:pt>
                <c:pt idx="33">
                  <c:v>61.7</c:v>
                </c:pt>
                <c:pt idx="34">
                  <c:v>61.9</c:v>
                </c:pt>
                <c:pt idx="35">
                  <c:v>61.9</c:v>
                </c:pt>
                <c:pt idx="36">
                  <c:v>62.2</c:v>
                </c:pt>
                <c:pt idx="37">
                  <c:v>62.3</c:v>
                </c:pt>
                <c:pt idx="38">
                  <c:v>62.4</c:v>
                </c:pt>
              </c:numCache>
            </c:numRef>
          </c:val>
          <c:smooth val="0"/>
          <c:extLst>
            <c:ext xmlns:c16="http://schemas.microsoft.com/office/drawing/2014/chart" uri="{C3380CC4-5D6E-409C-BE32-E72D297353CC}">
              <c16:uniqueId val="{00000007-33DE-48B0-B37F-99D7E8E8FB4E}"/>
            </c:ext>
          </c:extLst>
        </c:ser>
        <c:dLbls>
          <c:showLegendKey val="0"/>
          <c:showVal val="0"/>
          <c:showCatName val="0"/>
          <c:showSerName val="0"/>
          <c:showPercent val="0"/>
          <c:showBubbleSize val="0"/>
        </c:dLbls>
        <c:marker val="1"/>
        <c:smooth val="0"/>
        <c:axId val="1848782448"/>
        <c:axId val="1298923264"/>
      </c:lineChart>
      <c:dateAx>
        <c:axId val="1848782448"/>
        <c:scaling>
          <c:orientation val="minMax"/>
        </c:scaling>
        <c:delete val="0"/>
        <c:axPos val="b"/>
        <c:numFmt formatCode="yyyy"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298923264"/>
        <c:crosses val="autoZero"/>
        <c:auto val="1"/>
        <c:lblOffset val="100"/>
        <c:baseTimeUnit val="months"/>
        <c:majorUnit val="12"/>
        <c:majorTimeUnit val="months"/>
      </c:dateAx>
      <c:valAx>
        <c:axId val="1298923264"/>
        <c:scaling>
          <c:orientation val="minMax"/>
          <c:max val="64"/>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8487824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8575" cap="rnd">
              <a:solidFill>
                <a:schemeClr val="tx2"/>
              </a:solidFill>
              <a:round/>
            </a:ln>
            <a:effectLst/>
          </c:spPr>
          <c:marker>
            <c:symbol val="none"/>
          </c:marker>
          <c:cat>
            <c:numRef>
              <c:f>'Foreign Born Population'!$A$4:$A$150</c:f>
              <c:numCache>
                <c:formatCode>General</c:formatCode>
                <c:ptCount val="147"/>
                <c:pt idx="0">
                  <c:v>2010</c:v>
                </c:pt>
                <c:pt idx="1">
                  <c:v>2010.0833333333333</c:v>
                </c:pt>
                <c:pt idx="2">
                  <c:v>2010.1666666666665</c:v>
                </c:pt>
                <c:pt idx="3">
                  <c:v>2010.2499999999998</c:v>
                </c:pt>
                <c:pt idx="4">
                  <c:v>2010.333333333333</c:v>
                </c:pt>
                <c:pt idx="5">
                  <c:v>2010.4166666666663</c:v>
                </c:pt>
                <c:pt idx="6">
                  <c:v>2010.4999999999995</c:v>
                </c:pt>
                <c:pt idx="7">
                  <c:v>2010.5833333333328</c:v>
                </c:pt>
                <c:pt idx="8">
                  <c:v>2010.6666666666661</c:v>
                </c:pt>
                <c:pt idx="9">
                  <c:v>2010.7499999999993</c:v>
                </c:pt>
                <c:pt idx="10">
                  <c:v>2010.8333333333326</c:v>
                </c:pt>
                <c:pt idx="11">
                  <c:v>2010.9166666666658</c:v>
                </c:pt>
                <c:pt idx="12">
                  <c:v>2010.9999999999991</c:v>
                </c:pt>
                <c:pt idx="13">
                  <c:v>2011.0833333333323</c:v>
                </c:pt>
                <c:pt idx="14">
                  <c:v>2011.1666666666656</c:v>
                </c:pt>
                <c:pt idx="15">
                  <c:v>2011.2499999999989</c:v>
                </c:pt>
                <c:pt idx="16">
                  <c:v>2011.3333333333321</c:v>
                </c:pt>
                <c:pt idx="17">
                  <c:v>2011.4166666666654</c:v>
                </c:pt>
                <c:pt idx="18">
                  <c:v>2011.4999999999986</c:v>
                </c:pt>
                <c:pt idx="19">
                  <c:v>2011.5833333333319</c:v>
                </c:pt>
                <c:pt idx="20">
                  <c:v>2011.6666666666652</c:v>
                </c:pt>
                <c:pt idx="21">
                  <c:v>2011.7499999999984</c:v>
                </c:pt>
                <c:pt idx="22">
                  <c:v>2011.8333333333317</c:v>
                </c:pt>
                <c:pt idx="23">
                  <c:v>2011.9166666666649</c:v>
                </c:pt>
                <c:pt idx="24">
                  <c:v>2011.9999999999982</c:v>
                </c:pt>
                <c:pt idx="25">
                  <c:v>2012.0833333333314</c:v>
                </c:pt>
                <c:pt idx="26">
                  <c:v>2012.1666666666647</c:v>
                </c:pt>
                <c:pt idx="27">
                  <c:v>2012.249999999998</c:v>
                </c:pt>
                <c:pt idx="28">
                  <c:v>2012.3333333333312</c:v>
                </c:pt>
                <c:pt idx="29">
                  <c:v>2012.4166666666645</c:v>
                </c:pt>
                <c:pt idx="30">
                  <c:v>2012.4999999999977</c:v>
                </c:pt>
                <c:pt idx="31">
                  <c:v>2012.583333333331</c:v>
                </c:pt>
                <c:pt idx="32">
                  <c:v>2012.6666666666642</c:v>
                </c:pt>
                <c:pt idx="33">
                  <c:v>2012.7499999999975</c:v>
                </c:pt>
                <c:pt idx="34">
                  <c:v>2012.8333333333308</c:v>
                </c:pt>
                <c:pt idx="35">
                  <c:v>2012.916666666664</c:v>
                </c:pt>
                <c:pt idx="36">
                  <c:v>2012.9999999999973</c:v>
                </c:pt>
                <c:pt idx="37">
                  <c:v>2013.0833333333305</c:v>
                </c:pt>
                <c:pt idx="38">
                  <c:v>2013.1666666666638</c:v>
                </c:pt>
                <c:pt idx="39">
                  <c:v>2013.249999999997</c:v>
                </c:pt>
                <c:pt idx="40">
                  <c:v>2013.3333333333303</c:v>
                </c:pt>
                <c:pt idx="41">
                  <c:v>2013.4166666666636</c:v>
                </c:pt>
                <c:pt idx="42">
                  <c:v>2013.4999999999968</c:v>
                </c:pt>
                <c:pt idx="43">
                  <c:v>2013.5833333333301</c:v>
                </c:pt>
                <c:pt idx="44">
                  <c:v>2013.6666666666633</c:v>
                </c:pt>
                <c:pt idx="45">
                  <c:v>2013.7499999999966</c:v>
                </c:pt>
                <c:pt idx="46">
                  <c:v>2013.8333333333298</c:v>
                </c:pt>
                <c:pt idx="47">
                  <c:v>2013.9166666666631</c:v>
                </c:pt>
                <c:pt idx="48">
                  <c:v>2013.9999999999964</c:v>
                </c:pt>
                <c:pt idx="49">
                  <c:v>2014.0833333333296</c:v>
                </c:pt>
                <c:pt idx="50">
                  <c:v>2014.1666666666629</c:v>
                </c:pt>
                <c:pt idx="51">
                  <c:v>2014.2499999999961</c:v>
                </c:pt>
                <c:pt idx="52">
                  <c:v>2014.3333333333294</c:v>
                </c:pt>
                <c:pt idx="53">
                  <c:v>2014.4166666666626</c:v>
                </c:pt>
                <c:pt idx="54">
                  <c:v>2014.4999999999959</c:v>
                </c:pt>
                <c:pt idx="55">
                  <c:v>2014.5833333333292</c:v>
                </c:pt>
                <c:pt idx="56">
                  <c:v>2014.6666666666624</c:v>
                </c:pt>
                <c:pt idx="57">
                  <c:v>2014.7499999999957</c:v>
                </c:pt>
                <c:pt idx="58">
                  <c:v>2014.8333333333289</c:v>
                </c:pt>
                <c:pt idx="59">
                  <c:v>2014.9166666666622</c:v>
                </c:pt>
                <c:pt idx="60">
                  <c:v>2014.9999999999955</c:v>
                </c:pt>
                <c:pt idx="61">
                  <c:v>2015.0833333333287</c:v>
                </c:pt>
                <c:pt idx="62">
                  <c:v>2015.166666666662</c:v>
                </c:pt>
                <c:pt idx="63">
                  <c:v>2015.2499999999952</c:v>
                </c:pt>
                <c:pt idx="64">
                  <c:v>2015.3333333333285</c:v>
                </c:pt>
                <c:pt idx="65">
                  <c:v>2015.4166666666617</c:v>
                </c:pt>
                <c:pt idx="66">
                  <c:v>2015.499999999995</c:v>
                </c:pt>
                <c:pt idx="67">
                  <c:v>2015.5833333333283</c:v>
                </c:pt>
                <c:pt idx="68">
                  <c:v>2015.6666666666615</c:v>
                </c:pt>
                <c:pt idx="69">
                  <c:v>2015.7499999999948</c:v>
                </c:pt>
                <c:pt idx="70">
                  <c:v>2015.833333333328</c:v>
                </c:pt>
                <c:pt idx="71">
                  <c:v>2015.9166666666613</c:v>
                </c:pt>
                <c:pt idx="72">
                  <c:v>2015.9999999999945</c:v>
                </c:pt>
                <c:pt idx="73">
                  <c:v>2016.0833333333278</c:v>
                </c:pt>
                <c:pt idx="74">
                  <c:v>2016.1666666666611</c:v>
                </c:pt>
                <c:pt idx="75">
                  <c:v>2016.2499999999943</c:v>
                </c:pt>
                <c:pt idx="76">
                  <c:v>2016.3333333333276</c:v>
                </c:pt>
                <c:pt idx="77">
                  <c:v>2016.4166666666608</c:v>
                </c:pt>
                <c:pt idx="78">
                  <c:v>2016.4999999999941</c:v>
                </c:pt>
                <c:pt idx="79">
                  <c:v>2016.5833333333273</c:v>
                </c:pt>
                <c:pt idx="80">
                  <c:v>2016.6666666666606</c:v>
                </c:pt>
                <c:pt idx="81">
                  <c:v>2016.7499999999939</c:v>
                </c:pt>
                <c:pt idx="82">
                  <c:v>2016.8333333333271</c:v>
                </c:pt>
                <c:pt idx="83">
                  <c:v>2016.9166666666604</c:v>
                </c:pt>
                <c:pt idx="84">
                  <c:v>2016.9999999999936</c:v>
                </c:pt>
                <c:pt idx="85">
                  <c:v>2017.0833333333269</c:v>
                </c:pt>
                <c:pt idx="86">
                  <c:v>2017.1666666666601</c:v>
                </c:pt>
                <c:pt idx="87">
                  <c:v>2017.2499999999934</c:v>
                </c:pt>
                <c:pt idx="88">
                  <c:v>2017.3333333333267</c:v>
                </c:pt>
                <c:pt idx="89">
                  <c:v>2017.4166666666599</c:v>
                </c:pt>
                <c:pt idx="90">
                  <c:v>2017.4999999999932</c:v>
                </c:pt>
                <c:pt idx="91">
                  <c:v>2017.5833333333264</c:v>
                </c:pt>
                <c:pt idx="92">
                  <c:v>2017.6666666666597</c:v>
                </c:pt>
                <c:pt idx="93">
                  <c:v>2017.749999999993</c:v>
                </c:pt>
                <c:pt idx="94">
                  <c:v>2017.8333333333262</c:v>
                </c:pt>
                <c:pt idx="95">
                  <c:v>2017.9166666666595</c:v>
                </c:pt>
                <c:pt idx="96">
                  <c:v>2017.9999999999927</c:v>
                </c:pt>
                <c:pt idx="97">
                  <c:v>2018.083333333326</c:v>
                </c:pt>
                <c:pt idx="98">
                  <c:v>2018.1666666666592</c:v>
                </c:pt>
                <c:pt idx="99">
                  <c:v>2018.2499999999925</c:v>
                </c:pt>
                <c:pt idx="100">
                  <c:v>2018.3333333333258</c:v>
                </c:pt>
                <c:pt idx="101">
                  <c:v>2018.416666666659</c:v>
                </c:pt>
                <c:pt idx="102">
                  <c:v>2018.4999999999923</c:v>
                </c:pt>
                <c:pt idx="103">
                  <c:v>2018.5833333333255</c:v>
                </c:pt>
                <c:pt idx="104">
                  <c:v>2018.6666666666588</c:v>
                </c:pt>
                <c:pt idx="105">
                  <c:v>2018.749999999992</c:v>
                </c:pt>
                <c:pt idx="106">
                  <c:v>2018.8333333333253</c:v>
                </c:pt>
                <c:pt idx="107">
                  <c:v>2018.9166666666586</c:v>
                </c:pt>
                <c:pt idx="108">
                  <c:v>2018.9999999999918</c:v>
                </c:pt>
                <c:pt idx="109">
                  <c:v>2019.0833333333251</c:v>
                </c:pt>
                <c:pt idx="110">
                  <c:v>2019.1666666666583</c:v>
                </c:pt>
                <c:pt idx="111">
                  <c:v>2019.2499999999916</c:v>
                </c:pt>
                <c:pt idx="112">
                  <c:v>2019.3333333333248</c:v>
                </c:pt>
                <c:pt idx="113">
                  <c:v>2019.4166666666581</c:v>
                </c:pt>
                <c:pt idx="114">
                  <c:v>2019.4999999999914</c:v>
                </c:pt>
                <c:pt idx="115">
                  <c:v>2019.5833333333246</c:v>
                </c:pt>
                <c:pt idx="116">
                  <c:v>2019.6666666666579</c:v>
                </c:pt>
                <c:pt idx="117">
                  <c:v>2019.7499999999911</c:v>
                </c:pt>
                <c:pt idx="118">
                  <c:v>2019.8333333333244</c:v>
                </c:pt>
                <c:pt idx="119">
                  <c:v>2019.9166666666576</c:v>
                </c:pt>
                <c:pt idx="120">
                  <c:v>2019.9999999999909</c:v>
                </c:pt>
                <c:pt idx="121">
                  <c:v>2020.0833333333242</c:v>
                </c:pt>
                <c:pt idx="122">
                  <c:v>2020.1666666666574</c:v>
                </c:pt>
                <c:pt idx="123">
                  <c:v>2020.2499999999907</c:v>
                </c:pt>
                <c:pt idx="124">
                  <c:v>2020.3333333333239</c:v>
                </c:pt>
                <c:pt idx="125">
                  <c:v>2020.4166666666572</c:v>
                </c:pt>
                <c:pt idx="126">
                  <c:v>2020.4999999999905</c:v>
                </c:pt>
                <c:pt idx="127">
                  <c:v>2020.5833333333237</c:v>
                </c:pt>
                <c:pt idx="128">
                  <c:v>2020.666666666657</c:v>
                </c:pt>
                <c:pt idx="129">
                  <c:v>2020.7499999999902</c:v>
                </c:pt>
                <c:pt idx="130">
                  <c:v>2020.8333333333235</c:v>
                </c:pt>
                <c:pt idx="131">
                  <c:v>2020.9166666666567</c:v>
                </c:pt>
                <c:pt idx="132">
                  <c:v>2020.99999999999</c:v>
                </c:pt>
                <c:pt idx="133">
                  <c:v>2021.0833333333233</c:v>
                </c:pt>
                <c:pt idx="134">
                  <c:v>2021.1666666666565</c:v>
                </c:pt>
                <c:pt idx="135">
                  <c:v>2021.2499999999898</c:v>
                </c:pt>
                <c:pt idx="136">
                  <c:v>2021.333333333323</c:v>
                </c:pt>
                <c:pt idx="137">
                  <c:v>2021.4166666666563</c:v>
                </c:pt>
                <c:pt idx="138">
                  <c:v>2021.4999999999895</c:v>
                </c:pt>
                <c:pt idx="139">
                  <c:v>2021.5833333333228</c:v>
                </c:pt>
                <c:pt idx="140">
                  <c:v>2021.6666666666561</c:v>
                </c:pt>
                <c:pt idx="141">
                  <c:v>2021.7499999999893</c:v>
                </c:pt>
                <c:pt idx="142">
                  <c:v>2021.8333333333226</c:v>
                </c:pt>
                <c:pt idx="143">
                  <c:v>2021.9166666666558</c:v>
                </c:pt>
                <c:pt idx="144">
                  <c:v>2021.9999999999891</c:v>
                </c:pt>
                <c:pt idx="145">
                  <c:v>2022.0833333333223</c:v>
                </c:pt>
                <c:pt idx="146">
                  <c:v>2022.1666666666556</c:v>
                </c:pt>
              </c:numCache>
            </c:numRef>
          </c:cat>
          <c:val>
            <c:numRef>
              <c:f>'Foreign Born Population'!$J$4:$J$150</c:f>
              <c:numCache>
                <c:formatCode>General</c:formatCode>
                <c:ptCount val="147"/>
                <c:pt idx="0">
                  <c:v>31689</c:v>
                </c:pt>
                <c:pt idx="1">
                  <c:v>31614</c:v>
                </c:pt>
                <c:pt idx="2">
                  <c:v>31470</c:v>
                </c:pt>
                <c:pt idx="3">
                  <c:v>31363</c:v>
                </c:pt>
                <c:pt idx="4">
                  <c:v>31709</c:v>
                </c:pt>
                <c:pt idx="5">
                  <c:v>32032</c:v>
                </c:pt>
                <c:pt idx="6">
                  <c:v>31938</c:v>
                </c:pt>
                <c:pt idx="7">
                  <c:v>32074</c:v>
                </c:pt>
                <c:pt idx="8">
                  <c:v>32050</c:v>
                </c:pt>
                <c:pt idx="9">
                  <c:v>32379</c:v>
                </c:pt>
                <c:pt idx="10">
                  <c:v>32371</c:v>
                </c:pt>
                <c:pt idx="11">
                  <c:v>32730</c:v>
                </c:pt>
                <c:pt idx="12">
                  <c:v>32523</c:v>
                </c:pt>
                <c:pt idx="13">
                  <c:v>32291</c:v>
                </c:pt>
                <c:pt idx="14">
                  <c:v>32143</c:v>
                </c:pt>
                <c:pt idx="15">
                  <c:v>31804</c:v>
                </c:pt>
                <c:pt idx="16">
                  <c:v>32105</c:v>
                </c:pt>
                <c:pt idx="17">
                  <c:v>32101</c:v>
                </c:pt>
                <c:pt idx="18">
                  <c:v>32614</c:v>
                </c:pt>
                <c:pt idx="19">
                  <c:v>32423</c:v>
                </c:pt>
                <c:pt idx="20">
                  <c:v>32606</c:v>
                </c:pt>
                <c:pt idx="21">
                  <c:v>32965</c:v>
                </c:pt>
                <c:pt idx="22">
                  <c:v>32715</c:v>
                </c:pt>
                <c:pt idx="23">
                  <c:v>33003</c:v>
                </c:pt>
                <c:pt idx="24">
                  <c:v>33739</c:v>
                </c:pt>
                <c:pt idx="25">
                  <c:v>33321</c:v>
                </c:pt>
                <c:pt idx="26">
                  <c:v>33441</c:v>
                </c:pt>
                <c:pt idx="27">
                  <c:v>32948</c:v>
                </c:pt>
                <c:pt idx="28">
                  <c:v>33286</c:v>
                </c:pt>
                <c:pt idx="29">
                  <c:v>33240</c:v>
                </c:pt>
                <c:pt idx="30">
                  <c:v>33645</c:v>
                </c:pt>
                <c:pt idx="31">
                  <c:v>33911</c:v>
                </c:pt>
                <c:pt idx="32">
                  <c:v>34137</c:v>
                </c:pt>
                <c:pt idx="33">
                  <c:v>34267</c:v>
                </c:pt>
                <c:pt idx="34">
                  <c:v>34145</c:v>
                </c:pt>
                <c:pt idx="35">
                  <c:v>34010</c:v>
                </c:pt>
                <c:pt idx="36">
                  <c:v>33896</c:v>
                </c:pt>
                <c:pt idx="37">
                  <c:v>33650</c:v>
                </c:pt>
                <c:pt idx="38">
                  <c:v>33643</c:v>
                </c:pt>
                <c:pt idx="39">
                  <c:v>33674</c:v>
                </c:pt>
                <c:pt idx="40">
                  <c:v>33250</c:v>
                </c:pt>
                <c:pt idx="41">
                  <c:v>33569</c:v>
                </c:pt>
                <c:pt idx="42">
                  <c:v>33773</c:v>
                </c:pt>
                <c:pt idx="43">
                  <c:v>34101</c:v>
                </c:pt>
                <c:pt idx="44">
                  <c:v>34775</c:v>
                </c:pt>
                <c:pt idx="45">
                  <c:v>34747</c:v>
                </c:pt>
                <c:pt idx="46">
                  <c:v>34874</c:v>
                </c:pt>
                <c:pt idx="47">
                  <c:v>34519</c:v>
                </c:pt>
                <c:pt idx="48">
                  <c:v>34266</c:v>
                </c:pt>
                <c:pt idx="49">
                  <c:v>34189</c:v>
                </c:pt>
                <c:pt idx="50">
                  <c:v>34403</c:v>
                </c:pt>
                <c:pt idx="51">
                  <c:v>34167</c:v>
                </c:pt>
                <c:pt idx="52">
                  <c:v>34266</c:v>
                </c:pt>
                <c:pt idx="53">
                  <c:v>34228</c:v>
                </c:pt>
                <c:pt idx="54">
                  <c:v>34297</c:v>
                </c:pt>
                <c:pt idx="55">
                  <c:v>35142</c:v>
                </c:pt>
                <c:pt idx="56">
                  <c:v>35795</c:v>
                </c:pt>
                <c:pt idx="57">
                  <c:v>35675</c:v>
                </c:pt>
                <c:pt idx="58">
                  <c:v>35839</c:v>
                </c:pt>
                <c:pt idx="59">
                  <c:v>35569</c:v>
                </c:pt>
                <c:pt idx="60">
                  <c:v>35747</c:v>
                </c:pt>
                <c:pt idx="61">
                  <c:v>36102</c:v>
                </c:pt>
                <c:pt idx="62">
                  <c:v>35824</c:v>
                </c:pt>
                <c:pt idx="63">
                  <c:v>35412</c:v>
                </c:pt>
                <c:pt idx="64">
                  <c:v>35665</c:v>
                </c:pt>
                <c:pt idx="65">
                  <c:v>35828</c:v>
                </c:pt>
                <c:pt idx="66">
                  <c:v>35859</c:v>
                </c:pt>
                <c:pt idx="67">
                  <c:v>35888</c:v>
                </c:pt>
                <c:pt idx="68">
                  <c:v>35960</c:v>
                </c:pt>
                <c:pt idx="69">
                  <c:v>35762</c:v>
                </c:pt>
                <c:pt idx="70">
                  <c:v>36075</c:v>
                </c:pt>
                <c:pt idx="71">
                  <c:v>36327</c:v>
                </c:pt>
                <c:pt idx="72">
                  <c:v>36319</c:v>
                </c:pt>
                <c:pt idx="73">
                  <c:v>36253</c:v>
                </c:pt>
                <c:pt idx="74">
                  <c:v>36223</c:v>
                </c:pt>
                <c:pt idx="75">
                  <c:v>36040</c:v>
                </c:pt>
                <c:pt idx="76">
                  <c:v>35749</c:v>
                </c:pt>
                <c:pt idx="77">
                  <c:v>36212</c:v>
                </c:pt>
                <c:pt idx="78">
                  <c:v>36573</c:v>
                </c:pt>
                <c:pt idx="79">
                  <c:v>36804</c:v>
                </c:pt>
                <c:pt idx="80">
                  <c:v>36973</c:v>
                </c:pt>
                <c:pt idx="81">
                  <c:v>36981</c:v>
                </c:pt>
                <c:pt idx="82">
                  <c:v>37267</c:v>
                </c:pt>
                <c:pt idx="83">
                  <c:v>36911</c:v>
                </c:pt>
                <c:pt idx="84">
                  <c:v>36489</c:v>
                </c:pt>
                <c:pt idx="85">
                  <c:v>36153</c:v>
                </c:pt>
                <c:pt idx="86">
                  <c:v>36054</c:v>
                </c:pt>
                <c:pt idx="87">
                  <c:v>36527</c:v>
                </c:pt>
                <c:pt idx="88">
                  <c:v>36408</c:v>
                </c:pt>
                <c:pt idx="89">
                  <c:v>36728</c:v>
                </c:pt>
                <c:pt idx="90">
                  <c:v>36672</c:v>
                </c:pt>
                <c:pt idx="91">
                  <c:v>36934</c:v>
                </c:pt>
                <c:pt idx="92">
                  <c:v>36820</c:v>
                </c:pt>
                <c:pt idx="93">
                  <c:v>36692</c:v>
                </c:pt>
                <c:pt idx="94">
                  <c:v>36710</c:v>
                </c:pt>
                <c:pt idx="95">
                  <c:v>36434</c:v>
                </c:pt>
                <c:pt idx="96">
                  <c:v>37508</c:v>
                </c:pt>
                <c:pt idx="97">
                  <c:v>37952</c:v>
                </c:pt>
                <c:pt idx="98">
                  <c:v>38244</c:v>
                </c:pt>
                <c:pt idx="99">
                  <c:v>37944</c:v>
                </c:pt>
                <c:pt idx="100">
                  <c:v>37652</c:v>
                </c:pt>
                <c:pt idx="101">
                  <c:v>37504</c:v>
                </c:pt>
                <c:pt idx="102">
                  <c:v>37215</c:v>
                </c:pt>
                <c:pt idx="103">
                  <c:v>37706</c:v>
                </c:pt>
                <c:pt idx="104">
                  <c:v>37735</c:v>
                </c:pt>
                <c:pt idx="105">
                  <c:v>37565</c:v>
                </c:pt>
                <c:pt idx="106">
                  <c:v>37927</c:v>
                </c:pt>
                <c:pt idx="107">
                  <c:v>37410</c:v>
                </c:pt>
                <c:pt idx="108">
                  <c:v>37595</c:v>
                </c:pt>
                <c:pt idx="109">
                  <c:v>37966</c:v>
                </c:pt>
                <c:pt idx="110">
                  <c:v>38439</c:v>
                </c:pt>
                <c:pt idx="111">
                  <c:v>38228</c:v>
                </c:pt>
                <c:pt idx="112">
                  <c:v>38306</c:v>
                </c:pt>
                <c:pt idx="113">
                  <c:v>38305</c:v>
                </c:pt>
                <c:pt idx="114">
                  <c:v>37486</c:v>
                </c:pt>
                <c:pt idx="115">
                  <c:v>37319</c:v>
                </c:pt>
                <c:pt idx="116">
                  <c:v>36877</c:v>
                </c:pt>
                <c:pt idx="117">
                  <c:v>36644</c:v>
                </c:pt>
                <c:pt idx="118">
                  <c:v>37238</c:v>
                </c:pt>
                <c:pt idx="119">
                  <c:v>37145</c:v>
                </c:pt>
                <c:pt idx="120">
                  <c:v>37384</c:v>
                </c:pt>
                <c:pt idx="121">
                  <c:v>37560</c:v>
                </c:pt>
                <c:pt idx="122">
                  <c:v>36909</c:v>
                </c:pt>
                <c:pt idx="123">
                  <c:v>37278</c:v>
                </c:pt>
                <c:pt idx="124">
                  <c:v>36834</c:v>
                </c:pt>
                <c:pt idx="125">
                  <c:v>37064</c:v>
                </c:pt>
                <c:pt idx="126">
                  <c:v>36994</c:v>
                </c:pt>
                <c:pt idx="127">
                  <c:v>36736</c:v>
                </c:pt>
                <c:pt idx="128">
                  <c:v>36526</c:v>
                </c:pt>
                <c:pt idx="129">
                  <c:v>36328</c:v>
                </c:pt>
                <c:pt idx="130">
                  <c:v>37048</c:v>
                </c:pt>
                <c:pt idx="131">
                  <c:v>37078</c:v>
                </c:pt>
                <c:pt idx="132">
                  <c:v>37717</c:v>
                </c:pt>
                <c:pt idx="133">
                  <c:v>38181</c:v>
                </c:pt>
                <c:pt idx="134">
                  <c:v>37839</c:v>
                </c:pt>
                <c:pt idx="135">
                  <c:v>37714</c:v>
                </c:pt>
                <c:pt idx="136">
                  <c:v>37625</c:v>
                </c:pt>
                <c:pt idx="137">
                  <c:v>37965</c:v>
                </c:pt>
                <c:pt idx="138">
                  <c:v>37891</c:v>
                </c:pt>
                <c:pt idx="139">
                  <c:v>38015</c:v>
                </c:pt>
                <c:pt idx="140">
                  <c:v>37968</c:v>
                </c:pt>
                <c:pt idx="141">
                  <c:v>38051</c:v>
                </c:pt>
                <c:pt idx="142">
                  <c:v>38229</c:v>
                </c:pt>
                <c:pt idx="143">
                  <c:v>38568</c:v>
                </c:pt>
                <c:pt idx="144">
                  <c:v>39484</c:v>
                </c:pt>
                <c:pt idx="145">
                  <c:v>39287</c:v>
                </c:pt>
                <c:pt idx="146">
                  <c:v>39537</c:v>
                </c:pt>
              </c:numCache>
            </c:numRef>
          </c:val>
          <c:smooth val="0"/>
          <c:extLst>
            <c:ext xmlns:c16="http://schemas.microsoft.com/office/drawing/2014/chart" uri="{C3380CC4-5D6E-409C-BE32-E72D297353CC}">
              <c16:uniqueId val="{00000000-116D-4281-9C58-10FB48E853FD}"/>
            </c:ext>
          </c:extLst>
        </c:ser>
        <c:ser>
          <c:idx val="1"/>
          <c:order val="1"/>
          <c:spPr>
            <a:ln w="19050" cap="rnd">
              <a:solidFill>
                <a:schemeClr val="tx2"/>
              </a:solidFill>
              <a:prstDash val="sysDash"/>
              <a:round/>
            </a:ln>
            <a:effectLst/>
          </c:spPr>
          <c:marker>
            <c:symbol val="none"/>
          </c:marker>
          <c:val>
            <c:numRef>
              <c:f>'Foreign Born Population'!$L$4:$L$150</c:f>
              <c:numCache>
                <c:formatCode>General</c:formatCode>
                <c:ptCount val="147"/>
                <c:pt idx="0">
                  <c:v>31645.73</c:v>
                </c:pt>
                <c:pt idx="1">
                  <c:v>31705.46</c:v>
                </c:pt>
                <c:pt idx="2">
                  <c:v>31765.19</c:v>
                </c:pt>
                <c:pt idx="3">
                  <c:v>31824.92</c:v>
                </c:pt>
                <c:pt idx="4">
                  <c:v>31884.65</c:v>
                </c:pt>
                <c:pt idx="5">
                  <c:v>31944.38</c:v>
                </c:pt>
                <c:pt idx="6">
                  <c:v>32004.11</c:v>
                </c:pt>
                <c:pt idx="7">
                  <c:v>32063.84</c:v>
                </c:pt>
                <c:pt idx="8">
                  <c:v>32123.57</c:v>
                </c:pt>
                <c:pt idx="9">
                  <c:v>32183.3</c:v>
                </c:pt>
                <c:pt idx="10">
                  <c:v>32243.03</c:v>
                </c:pt>
                <c:pt idx="11">
                  <c:v>32302.76</c:v>
                </c:pt>
                <c:pt idx="12">
                  <c:v>32362.49</c:v>
                </c:pt>
                <c:pt idx="13">
                  <c:v>32422.22</c:v>
                </c:pt>
                <c:pt idx="14">
                  <c:v>32481.95</c:v>
                </c:pt>
                <c:pt idx="15">
                  <c:v>32541.68</c:v>
                </c:pt>
                <c:pt idx="16">
                  <c:v>32601.41</c:v>
                </c:pt>
                <c:pt idx="17">
                  <c:v>32661.14</c:v>
                </c:pt>
                <c:pt idx="18">
                  <c:v>32720.87</c:v>
                </c:pt>
                <c:pt idx="19">
                  <c:v>32780.6</c:v>
                </c:pt>
                <c:pt idx="20">
                  <c:v>32840.33</c:v>
                </c:pt>
                <c:pt idx="21">
                  <c:v>32900.06</c:v>
                </c:pt>
                <c:pt idx="22">
                  <c:v>32959.79</c:v>
                </c:pt>
                <c:pt idx="23">
                  <c:v>33019.519999999997</c:v>
                </c:pt>
                <c:pt idx="24">
                  <c:v>33079.25</c:v>
                </c:pt>
                <c:pt idx="25">
                  <c:v>33138.980000000003</c:v>
                </c:pt>
                <c:pt idx="26">
                  <c:v>33198.71</c:v>
                </c:pt>
                <c:pt idx="27">
                  <c:v>33258.44</c:v>
                </c:pt>
                <c:pt idx="28">
                  <c:v>33318.17</c:v>
                </c:pt>
                <c:pt idx="29">
                  <c:v>33377.9</c:v>
                </c:pt>
                <c:pt idx="30">
                  <c:v>33437.629999999997</c:v>
                </c:pt>
                <c:pt idx="31">
                  <c:v>33497.360000000001</c:v>
                </c:pt>
                <c:pt idx="32">
                  <c:v>33557.089999999997</c:v>
                </c:pt>
                <c:pt idx="33">
                  <c:v>33616.82</c:v>
                </c:pt>
                <c:pt idx="34">
                  <c:v>33676.550000000003</c:v>
                </c:pt>
                <c:pt idx="35">
                  <c:v>33736.28</c:v>
                </c:pt>
                <c:pt idx="36">
                  <c:v>33796.01</c:v>
                </c:pt>
                <c:pt idx="37">
                  <c:v>33855.74</c:v>
                </c:pt>
                <c:pt idx="38">
                  <c:v>33915.47</c:v>
                </c:pt>
                <c:pt idx="39">
                  <c:v>33975.199999999997</c:v>
                </c:pt>
                <c:pt idx="40">
                  <c:v>34034.93</c:v>
                </c:pt>
                <c:pt idx="41">
                  <c:v>34094.660000000003</c:v>
                </c:pt>
                <c:pt idx="42">
                  <c:v>34154.39</c:v>
                </c:pt>
                <c:pt idx="43">
                  <c:v>34214.120000000003</c:v>
                </c:pt>
                <c:pt idx="44">
                  <c:v>34273.85</c:v>
                </c:pt>
                <c:pt idx="45">
                  <c:v>34333.58</c:v>
                </c:pt>
                <c:pt idx="46">
                  <c:v>34393.31</c:v>
                </c:pt>
                <c:pt idx="47">
                  <c:v>34453.040000000001</c:v>
                </c:pt>
                <c:pt idx="48">
                  <c:v>34512.769999999997</c:v>
                </c:pt>
                <c:pt idx="49">
                  <c:v>34572.5</c:v>
                </c:pt>
                <c:pt idx="50">
                  <c:v>34632.230000000003</c:v>
                </c:pt>
                <c:pt idx="51">
                  <c:v>34691.96</c:v>
                </c:pt>
                <c:pt idx="52">
                  <c:v>34751.69</c:v>
                </c:pt>
                <c:pt idx="53">
                  <c:v>34811.42</c:v>
                </c:pt>
                <c:pt idx="54">
                  <c:v>34871.15</c:v>
                </c:pt>
                <c:pt idx="55">
                  <c:v>34930.879999999997</c:v>
                </c:pt>
                <c:pt idx="56">
                  <c:v>34990.61</c:v>
                </c:pt>
                <c:pt idx="57">
                  <c:v>35050.339999999997</c:v>
                </c:pt>
                <c:pt idx="58">
                  <c:v>35110.07</c:v>
                </c:pt>
                <c:pt idx="59">
                  <c:v>35169.800000000003</c:v>
                </c:pt>
                <c:pt idx="60">
                  <c:v>35229.53</c:v>
                </c:pt>
                <c:pt idx="61">
                  <c:v>35289.26</c:v>
                </c:pt>
                <c:pt idx="62">
                  <c:v>35348.99</c:v>
                </c:pt>
                <c:pt idx="63">
                  <c:v>35408.720000000001</c:v>
                </c:pt>
                <c:pt idx="64">
                  <c:v>35468.449999999997</c:v>
                </c:pt>
                <c:pt idx="65">
                  <c:v>35528.18</c:v>
                </c:pt>
                <c:pt idx="66">
                  <c:v>35587.910000000003</c:v>
                </c:pt>
                <c:pt idx="67">
                  <c:v>35647.64</c:v>
                </c:pt>
                <c:pt idx="68">
                  <c:v>35707.370000000003</c:v>
                </c:pt>
                <c:pt idx="69">
                  <c:v>35767.1</c:v>
                </c:pt>
                <c:pt idx="70">
                  <c:v>35826.83</c:v>
                </c:pt>
                <c:pt idx="71">
                  <c:v>35886.559999999998</c:v>
                </c:pt>
                <c:pt idx="72">
                  <c:v>35946.29</c:v>
                </c:pt>
                <c:pt idx="73">
                  <c:v>36006.019999999997</c:v>
                </c:pt>
                <c:pt idx="74">
                  <c:v>36065.75</c:v>
                </c:pt>
                <c:pt idx="75">
                  <c:v>36125.479999999996</c:v>
                </c:pt>
                <c:pt idx="76">
                  <c:v>36185.21</c:v>
                </c:pt>
                <c:pt idx="77">
                  <c:v>36244.94</c:v>
                </c:pt>
                <c:pt idx="78">
                  <c:v>36304.67</c:v>
                </c:pt>
                <c:pt idx="79">
                  <c:v>36364.400000000001</c:v>
                </c:pt>
                <c:pt idx="80">
                  <c:v>36424.129999999997</c:v>
                </c:pt>
                <c:pt idx="81">
                  <c:v>36483.86</c:v>
                </c:pt>
                <c:pt idx="82">
                  <c:v>36543.589999999997</c:v>
                </c:pt>
                <c:pt idx="83">
                  <c:v>36603.32</c:v>
                </c:pt>
                <c:pt idx="84">
                  <c:v>36663.050000000003</c:v>
                </c:pt>
                <c:pt idx="85">
                  <c:v>36722.78</c:v>
                </c:pt>
                <c:pt idx="86">
                  <c:v>36782.51</c:v>
                </c:pt>
                <c:pt idx="87">
                  <c:v>36842.239999999998</c:v>
                </c:pt>
                <c:pt idx="88">
                  <c:v>36901.97</c:v>
                </c:pt>
                <c:pt idx="89">
                  <c:v>36961.699999999997</c:v>
                </c:pt>
                <c:pt idx="90">
                  <c:v>37021.43</c:v>
                </c:pt>
                <c:pt idx="91">
                  <c:v>37081.160000000003</c:v>
                </c:pt>
                <c:pt idx="92">
                  <c:v>37140.89</c:v>
                </c:pt>
                <c:pt idx="93">
                  <c:v>37200.620000000003</c:v>
                </c:pt>
                <c:pt idx="94">
                  <c:v>37260.35</c:v>
                </c:pt>
                <c:pt idx="95">
                  <c:v>37320.080000000002</c:v>
                </c:pt>
                <c:pt idx="96">
                  <c:v>37379.81</c:v>
                </c:pt>
                <c:pt idx="97">
                  <c:v>37439.54</c:v>
                </c:pt>
                <c:pt idx="98">
                  <c:v>37499.269999999997</c:v>
                </c:pt>
                <c:pt idx="99">
                  <c:v>37559</c:v>
                </c:pt>
                <c:pt idx="100">
                  <c:v>37618.729999999996</c:v>
                </c:pt>
                <c:pt idx="101">
                  <c:v>37678.46</c:v>
                </c:pt>
                <c:pt idx="102">
                  <c:v>37738.19</c:v>
                </c:pt>
                <c:pt idx="103">
                  <c:v>37797.919999999998</c:v>
                </c:pt>
                <c:pt idx="104">
                  <c:v>37857.65</c:v>
                </c:pt>
                <c:pt idx="105">
                  <c:v>37917.379999999997</c:v>
                </c:pt>
                <c:pt idx="106">
                  <c:v>37977.11</c:v>
                </c:pt>
                <c:pt idx="107">
                  <c:v>38036.839999999997</c:v>
                </c:pt>
                <c:pt idx="108">
                  <c:v>38096.57</c:v>
                </c:pt>
                <c:pt idx="109">
                  <c:v>38156.300000000003</c:v>
                </c:pt>
                <c:pt idx="110">
                  <c:v>38216.03</c:v>
                </c:pt>
                <c:pt idx="111">
                  <c:v>38275.760000000002</c:v>
                </c:pt>
                <c:pt idx="112">
                  <c:v>38335.49</c:v>
                </c:pt>
                <c:pt idx="113">
                  <c:v>38395.22</c:v>
                </c:pt>
                <c:pt idx="114">
                  <c:v>38454.949999999997</c:v>
                </c:pt>
                <c:pt idx="115">
                  <c:v>38514.68</c:v>
                </c:pt>
                <c:pt idx="116">
                  <c:v>38574.410000000003</c:v>
                </c:pt>
                <c:pt idx="117">
                  <c:v>38634.14</c:v>
                </c:pt>
                <c:pt idx="118">
                  <c:v>38693.870000000003</c:v>
                </c:pt>
                <c:pt idx="119">
                  <c:v>38753.599999999999</c:v>
                </c:pt>
                <c:pt idx="120">
                  <c:v>38813.33</c:v>
                </c:pt>
                <c:pt idx="121">
                  <c:v>38873.06</c:v>
                </c:pt>
                <c:pt idx="122">
                  <c:v>38932.79</c:v>
                </c:pt>
                <c:pt idx="123">
                  <c:v>38992.519999999997</c:v>
                </c:pt>
                <c:pt idx="124">
                  <c:v>39052.25</c:v>
                </c:pt>
                <c:pt idx="125">
                  <c:v>39111.979999999996</c:v>
                </c:pt>
                <c:pt idx="126">
                  <c:v>39171.71</c:v>
                </c:pt>
                <c:pt idx="127">
                  <c:v>39231.440000000002</c:v>
                </c:pt>
                <c:pt idx="128">
                  <c:v>39291.17</c:v>
                </c:pt>
                <c:pt idx="129">
                  <c:v>39350.9</c:v>
                </c:pt>
                <c:pt idx="130">
                  <c:v>39410.629999999997</c:v>
                </c:pt>
                <c:pt idx="131">
                  <c:v>39470.36</c:v>
                </c:pt>
                <c:pt idx="132">
                  <c:v>39530.089999999997</c:v>
                </c:pt>
                <c:pt idx="133">
                  <c:v>39589.82</c:v>
                </c:pt>
                <c:pt idx="134">
                  <c:v>39649.550000000003</c:v>
                </c:pt>
                <c:pt idx="135">
                  <c:v>39709.279999999999</c:v>
                </c:pt>
                <c:pt idx="136">
                  <c:v>39769.01</c:v>
                </c:pt>
                <c:pt idx="137">
                  <c:v>39828.74</c:v>
                </c:pt>
                <c:pt idx="138">
                  <c:v>39888.47</c:v>
                </c:pt>
                <c:pt idx="139">
                  <c:v>39948.199999999997</c:v>
                </c:pt>
                <c:pt idx="140">
                  <c:v>40007.93</c:v>
                </c:pt>
                <c:pt idx="141">
                  <c:v>40067.660000000003</c:v>
                </c:pt>
                <c:pt idx="142">
                  <c:v>40127.39</c:v>
                </c:pt>
                <c:pt idx="143">
                  <c:v>40187.119999999995</c:v>
                </c:pt>
                <c:pt idx="144">
                  <c:v>40246.85</c:v>
                </c:pt>
                <c:pt idx="145">
                  <c:v>40306.58</c:v>
                </c:pt>
                <c:pt idx="146">
                  <c:v>40366.31</c:v>
                </c:pt>
              </c:numCache>
            </c:numRef>
          </c:val>
          <c:smooth val="0"/>
          <c:extLst>
            <c:ext xmlns:c16="http://schemas.microsoft.com/office/drawing/2014/chart" uri="{C3380CC4-5D6E-409C-BE32-E72D297353CC}">
              <c16:uniqueId val="{00000001-116D-4281-9C58-10FB48E853FD}"/>
            </c:ext>
          </c:extLst>
        </c:ser>
        <c:dLbls>
          <c:showLegendKey val="0"/>
          <c:showVal val="0"/>
          <c:showCatName val="0"/>
          <c:showSerName val="0"/>
          <c:showPercent val="0"/>
          <c:showBubbleSize val="0"/>
        </c:dLbls>
        <c:smooth val="0"/>
        <c:axId val="1814859440"/>
        <c:axId val="1841546288"/>
      </c:lineChart>
      <c:catAx>
        <c:axId val="181485944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841546288"/>
        <c:crosses val="autoZero"/>
        <c:auto val="1"/>
        <c:lblAlgn val="ctr"/>
        <c:lblOffset val="100"/>
        <c:tickLblSkip val="24"/>
        <c:tickMarkSkip val="24"/>
        <c:noMultiLvlLbl val="0"/>
      </c:catAx>
      <c:valAx>
        <c:axId val="1841546288"/>
        <c:scaling>
          <c:orientation val="minMax"/>
          <c:max val="42000"/>
          <c:min val="300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814859440"/>
        <c:crosses val="autoZero"/>
        <c:crossBetween val="between"/>
        <c:majorUnit val="200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8575" cap="rnd">
              <a:solidFill>
                <a:schemeClr val="tx2"/>
              </a:solidFill>
              <a:round/>
            </a:ln>
            <a:effectLst/>
          </c:spPr>
          <c:marker>
            <c:symbol val="none"/>
          </c:marker>
          <c:cat>
            <c:numRef>
              <c:f>'Job Openings'!$A$3:$A$257</c:f>
              <c:numCache>
                <c:formatCode>m/d/yyyy</c:formatCode>
                <c:ptCount val="255"/>
                <c:pt idx="0">
                  <c:v>36922</c:v>
                </c:pt>
                <c:pt idx="1">
                  <c:v>36950</c:v>
                </c:pt>
                <c:pt idx="2">
                  <c:v>36981</c:v>
                </c:pt>
                <c:pt idx="3">
                  <c:v>37011</c:v>
                </c:pt>
                <c:pt idx="4">
                  <c:v>37042</c:v>
                </c:pt>
                <c:pt idx="5">
                  <c:v>37072</c:v>
                </c:pt>
                <c:pt idx="6">
                  <c:v>37103</c:v>
                </c:pt>
                <c:pt idx="7">
                  <c:v>37134</c:v>
                </c:pt>
                <c:pt idx="8">
                  <c:v>37164</c:v>
                </c:pt>
                <c:pt idx="9">
                  <c:v>37195</c:v>
                </c:pt>
                <c:pt idx="10">
                  <c:v>37225</c:v>
                </c:pt>
                <c:pt idx="11">
                  <c:v>37256</c:v>
                </c:pt>
                <c:pt idx="12">
                  <c:v>37287</c:v>
                </c:pt>
                <c:pt idx="13">
                  <c:v>37315</c:v>
                </c:pt>
                <c:pt idx="14">
                  <c:v>37346</c:v>
                </c:pt>
                <c:pt idx="15">
                  <c:v>37376</c:v>
                </c:pt>
                <c:pt idx="16">
                  <c:v>37407</c:v>
                </c:pt>
                <c:pt idx="17">
                  <c:v>37437</c:v>
                </c:pt>
                <c:pt idx="18">
                  <c:v>37468</c:v>
                </c:pt>
                <c:pt idx="19">
                  <c:v>37499</c:v>
                </c:pt>
                <c:pt idx="20">
                  <c:v>37529</c:v>
                </c:pt>
                <c:pt idx="21">
                  <c:v>37560</c:v>
                </c:pt>
                <c:pt idx="22">
                  <c:v>37590</c:v>
                </c:pt>
                <c:pt idx="23">
                  <c:v>37621</c:v>
                </c:pt>
                <c:pt idx="24">
                  <c:v>37652</c:v>
                </c:pt>
                <c:pt idx="25">
                  <c:v>37680</c:v>
                </c:pt>
                <c:pt idx="26">
                  <c:v>37711</c:v>
                </c:pt>
                <c:pt idx="27">
                  <c:v>37741</c:v>
                </c:pt>
                <c:pt idx="28">
                  <c:v>37772</c:v>
                </c:pt>
                <c:pt idx="29">
                  <c:v>37802</c:v>
                </c:pt>
                <c:pt idx="30">
                  <c:v>37833</c:v>
                </c:pt>
                <c:pt idx="31">
                  <c:v>37864</c:v>
                </c:pt>
                <c:pt idx="32">
                  <c:v>37894</c:v>
                </c:pt>
                <c:pt idx="33">
                  <c:v>37925</c:v>
                </c:pt>
                <c:pt idx="34">
                  <c:v>37955</c:v>
                </c:pt>
                <c:pt idx="35">
                  <c:v>37986</c:v>
                </c:pt>
                <c:pt idx="36">
                  <c:v>38017</c:v>
                </c:pt>
                <c:pt idx="37">
                  <c:v>38046</c:v>
                </c:pt>
                <c:pt idx="38">
                  <c:v>38077</c:v>
                </c:pt>
                <c:pt idx="39">
                  <c:v>38107</c:v>
                </c:pt>
                <c:pt idx="40">
                  <c:v>38138</c:v>
                </c:pt>
                <c:pt idx="41">
                  <c:v>38168</c:v>
                </c:pt>
                <c:pt idx="42">
                  <c:v>38199</c:v>
                </c:pt>
                <c:pt idx="43">
                  <c:v>38230</c:v>
                </c:pt>
                <c:pt idx="44">
                  <c:v>38260</c:v>
                </c:pt>
                <c:pt idx="45">
                  <c:v>38291</c:v>
                </c:pt>
                <c:pt idx="46">
                  <c:v>38321</c:v>
                </c:pt>
                <c:pt idx="47">
                  <c:v>38352</c:v>
                </c:pt>
                <c:pt idx="48">
                  <c:v>38383</c:v>
                </c:pt>
                <c:pt idx="49">
                  <c:v>38411</c:v>
                </c:pt>
                <c:pt idx="50">
                  <c:v>38442</c:v>
                </c:pt>
                <c:pt idx="51">
                  <c:v>38472</c:v>
                </c:pt>
                <c:pt idx="52">
                  <c:v>38503</c:v>
                </c:pt>
                <c:pt idx="53">
                  <c:v>38533</c:v>
                </c:pt>
                <c:pt idx="54">
                  <c:v>38564</c:v>
                </c:pt>
                <c:pt idx="55">
                  <c:v>38595</c:v>
                </c:pt>
                <c:pt idx="56">
                  <c:v>38625</c:v>
                </c:pt>
                <c:pt idx="57">
                  <c:v>38656</c:v>
                </c:pt>
                <c:pt idx="58">
                  <c:v>38686</c:v>
                </c:pt>
                <c:pt idx="59">
                  <c:v>38717</c:v>
                </c:pt>
                <c:pt idx="60">
                  <c:v>38748</c:v>
                </c:pt>
                <c:pt idx="61">
                  <c:v>38776</c:v>
                </c:pt>
                <c:pt idx="62">
                  <c:v>38807</c:v>
                </c:pt>
                <c:pt idx="63">
                  <c:v>38837</c:v>
                </c:pt>
                <c:pt idx="64">
                  <c:v>38868</c:v>
                </c:pt>
                <c:pt idx="65">
                  <c:v>38898</c:v>
                </c:pt>
                <c:pt idx="66">
                  <c:v>38929</c:v>
                </c:pt>
                <c:pt idx="67">
                  <c:v>38960</c:v>
                </c:pt>
                <c:pt idx="68">
                  <c:v>38990</c:v>
                </c:pt>
                <c:pt idx="69">
                  <c:v>39021</c:v>
                </c:pt>
                <c:pt idx="70">
                  <c:v>39051</c:v>
                </c:pt>
                <c:pt idx="71">
                  <c:v>39082</c:v>
                </c:pt>
                <c:pt idx="72">
                  <c:v>39113</c:v>
                </c:pt>
                <c:pt idx="73">
                  <c:v>39141</c:v>
                </c:pt>
                <c:pt idx="74">
                  <c:v>39172</c:v>
                </c:pt>
                <c:pt idx="75">
                  <c:v>39202</c:v>
                </c:pt>
                <c:pt idx="76">
                  <c:v>39233</c:v>
                </c:pt>
                <c:pt idx="77">
                  <c:v>39263</c:v>
                </c:pt>
                <c:pt idx="78">
                  <c:v>39294</c:v>
                </c:pt>
                <c:pt idx="79">
                  <c:v>39325</c:v>
                </c:pt>
                <c:pt idx="80">
                  <c:v>39355</c:v>
                </c:pt>
                <c:pt idx="81">
                  <c:v>39386</c:v>
                </c:pt>
                <c:pt idx="82">
                  <c:v>39416</c:v>
                </c:pt>
                <c:pt idx="83">
                  <c:v>39447</c:v>
                </c:pt>
                <c:pt idx="84">
                  <c:v>39478</c:v>
                </c:pt>
                <c:pt idx="85">
                  <c:v>39507</c:v>
                </c:pt>
                <c:pt idx="86">
                  <c:v>39538</c:v>
                </c:pt>
                <c:pt idx="87">
                  <c:v>39568</c:v>
                </c:pt>
                <c:pt idx="88">
                  <c:v>39599</c:v>
                </c:pt>
                <c:pt idx="89">
                  <c:v>39629</c:v>
                </c:pt>
                <c:pt idx="90">
                  <c:v>39660</c:v>
                </c:pt>
                <c:pt idx="91">
                  <c:v>39691</c:v>
                </c:pt>
                <c:pt idx="92">
                  <c:v>39721</c:v>
                </c:pt>
                <c:pt idx="93">
                  <c:v>39752</c:v>
                </c:pt>
                <c:pt idx="94">
                  <c:v>39782</c:v>
                </c:pt>
                <c:pt idx="95">
                  <c:v>39813</c:v>
                </c:pt>
                <c:pt idx="96">
                  <c:v>39844</c:v>
                </c:pt>
                <c:pt idx="97">
                  <c:v>39872</c:v>
                </c:pt>
                <c:pt idx="98">
                  <c:v>39903</c:v>
                </c:pt>
                <c:pt idx="99">
                  <c:v>39933</c:v>
                </c:pt>
                <c:pt idx="100">
                  <c:v>39964</c:v>
                </c:pt>
                <c:pt idx="101">
                  <c:v>39994</c:v>
                </c:pt>
                <c:pt idx="102">
                  <c:v>40025</c:v>
                </c:pt>
                <c:pt idx="103">
                  <c:v>40056</c:v>
                </c:pt>
                <c:pt idx="104">
                  <c:v>40086</c:v>
                </c:pt>
                <c:pt idx="105">
                  <c:v>40117</c:v>
                </c:pt>
                <c:pt idx="106">
                  <c:v>40147</c:v>
                </c:pt>
                <c:pt idx="107">
                  <c:v>40178</c:v>
                </c:pt>
                <c:pt idx="108">
                  <c:v>40209</c:v>
                </c:pt>
                <c:pt idx="109">
                  <c:v>40237</c:v>
                </c:pt>
                <c:pt idx="110">
                  <c:v>40268</c:v>
                </c:pt>
                <c:pt idx="111">
                  <c:v>40298</c:v>
                </c:pt>
                <c:pt idx="112">
                  <c:v>40329</c:v>
                </c:pt>
                <c:pt idx="113">
                  <c:v>40359</c:v>
                </c:pt>
                <c:pt idx="114">
                  <c:v>40390</c:v>
                </c:pt>
                <c:pt idx="115">
                  <c:v>40421</c:v>
                </c:pt>
                <c:pt idx="116">
                  <c:v>40451</c:v>
                </c:pt>
                <c:pt idx="117">
                  <c:v>40482</c:v>
                </c:pt>
                <c:pt idx="118">
                  <c:v>40512</c:v>
                </c:pt>
                <c:pt idx="119">
                  <c:v>40543</c:v>
                </c:pt>
                <c:pt idx="120">
                  <c:v>40574</c:v>
                </c:pt>
                <c:pt idx="121">
                  <c:v>40602</c:v>
                </c:pt>
                <c:pt idx="122">
                  <c:v>40633</c:v>
                </c:pt>
                <c:pt idx="123">
                  <c:v>40663</c:v>
                </c:pt>
                <c:pt idx="124">
                  <c:v>40694</c:v>
                </c:pt>
                <c:pt idx="125">
                  <c:v>40724</c:v>
                </c:pt>
                <c:pt idx="126">
                  <c:v>40755</c:v>
                </c:pt>
                <c:pt idx="127">
                  <c:v>40786</c:v>
                </c:pt>
                <c:pt idx="128">
                  <c:v>40816</c:v>
                </c:pt>
                <c:pt idx="129">
                  <c:v>40847</c:v>
                </c:pt>
                <c:pt idx="130">
                  <c:v>40877</c:v>
                </c:pt>
                <c:pt idx="131">
                  <c:v>40908</c:v>
                </c:pt>
                <c:pt idx="132">
                  <c:v>40939</c:v>
                </c:pt>
                <c:pt idx="133">
                  <c:v>40968</c:v>
                </c:pt>
                <c:pt idx="134">
                  <c:v>40999</c:v>
                </c:pt>
                <c:pt idx="135">
                  <c:v>41029</c:v>
                </c:pt>
                <c:pt idx="136">
                  <c:v>41060</c:v>
                </c:pt>
                <c:pt idx="137">
                  <c:v>41090</c:v>
                </c:pt>
                <c:pt idx="138">
                  <c:v>41121</c:v>
                </c:pt>
                <c:pt idx="139">
                  <c:v>41152</c:v>
                </c:pt>
                <c:pt idx="140">
                  <c:v>41182</c:v>
                </c:pt>
                <c:pt idx="141">
                  <c:v>41213</c:v>
                </c:pt>
                <c:pt idx="142">
                  <c:v>41243</c:v>
                </c:pt>
                <c:pt idx="143">
                  <c:v>41274</c:v>
                </c:pt>
                <c:pt idx="144">
                  <c:v>41305</c:v>
                </c:pt>
                <c:pt idx="145">
                  <c:v>41333</c:v>
                </c:pt>
                <c:pt idx="146">
                  <c:v>41364</c:v>
                </c:pt>
                <c:pt idx="147">
                  <c:v>41394</c:v>
                </c:pt>
                <c:pt idx="148">
                  <c:v>41425</c:v>
                </c:pt>
                <c:pt idx="149">
                  <c:v>41455</c:v>
                </c:pt>
                <c:pt idx="150">
                  <c:v>41486</c:v>
                </c:pt>
                <c:pt idx="151">
                  <c:v>41517</c:v>
                </c:pt>
                <c:pt idx="152">
                  <c:v>41547</c:v>
                </c:pt>
                <c:pt idx="153">
                  <c:v>41578</c:v>
                </c:pt>
                <c:pt idx="154">
                  <c:v>41608</c:v>
                </c:pt>
                <c:pt idx="155">
                  <c:v>41639</c:v>
                </c:pt>
                <c:pt idx="156">
                  <c:v>41670</c:v>
                </c:pt>
                <c:pt idx="157">
                  <c:v>41698</c:v>
                </c:pt>
                <c:pt idx="158">
                  <c:v>41729</c:v>
                </c:pt>
                <c:pt idx="159">
                  <c:v>41759</c:v>
                </c:pt>
                <c:pt idx="160">
                  <c:v>41790</c:v>
                </c:pt>
                <c:pt idx="161">
                  <c:v>41820</c:v>
                </c:pt>
                <c:pt idx="162">
                  <c:v>41851</c:v>
                </c:pt>
                <c:pt idx="163">
                  <c:v>41882</c:v>
                </c:pt>
                <c:pt idx="164">
                  <c:v>41912</c:v>
                </c:pt>
                <c:pt idx="165">
                  <c:v>41943</c:v>
                </c:pt>
                <c:pt idx="166">
                  <c:v>41973</c:v>
                </c:pt>
                <c:pt idx="167">
                  <c:v>42004</c:v>
                </c:pt>
                <c:pt idx="168">
                  <c:v>42035</c:v>
                </c:pt>
                <c:pt idx="169">
                  <c:v>42063</c:v>
                </c:pt>
                <c:pt idx="170">
                  <c:v>42094</c:v>
                </c:pt>
                <c:pt idx="171">
                  <c:v>42124</c:v>
                </c:pt>
                <c:pt idx="172">
                  <c:v>42155</c:v>
                </c:pt>
                <c:pt idx="173">
                  <c:v>42185</c:v>
                </c:pt>
                <c:pt idx="174">
                  <c:v>42216</c:v>
                </c:pt>
                <c:pt idx="175">
                  <c:v>42247</c:v>
                </c:pt>
                <c:pt idx="176">
                  <c:v>42277</c:v>
                </c:pt>
                <c:pt idx="177">
                  <c:v>42308</c:v>
                </c:pt>
                <c:pt idx="178">
                  <c:v>42338</c:v>
                </c:pt>
                <c:pt idx="179">
                  <c:v>42369</c:v>
                </c:pt>
                <c:pt idx="180">
                  <c:v>42400</c:v>
                </c:pt>
                <c:pt idx="181">
                  <c:v>42429</c:v>
                </c:pt>
                <c:pt idx="182">
                  <c:v>42460</c:v>
                </c:pt>
                <c:pt idx="183">
                  <c:v>42490</c:v>
                </c:pt>
                <c:pt idx="184">
                  <c:v>42521</c:v>
                </c:pt>
                <c:pt idx="185">
                  <c:v>42551</c:v>
                </c:pt>
                <c:pt idx="186">
                  <c:v>42582</c:v>
                </c:pt>
                <c:pt idx="187">
                  <c:v>42613</c:v>
                </c:pt>
                <c:pt idx="188">
                  <c:v>42643</c:v>
                </c:pt>
                <c:pt idx="189">
                  <c:v>42674</c:v>
                </c:pt>
                <c:pt idx="190">
                  <c:v>42704</c:v>
                </c:pt>
                <c:pt idx="191">
                  <c:v>42735</c:v>
                </c:pt>
                <c:pt idx="192">
                  <c:v>42766</c:v>
                </c:pt>
                <c:pt idx="193">
                  <c:v>42794</c:v>
                </c:pt>
                <c:pt idx="194">
                  <c:v>42825</c:v>
                </c:pt>
                <c:pt idx="195">
                  <c:v>42855</c:v>
                </c:pt>
                <c:pt idx="196">
                  <c:v>42886</c:v>
                </c:pt>
                <c:pt idx="197">
                  <c:v>42916</c:v>
                </c:pt>
                <c:pt idx="198">
                  <c:v>42947</c:v>
                </c:pt>
                <c:pt idx="199">
                  <c:v>42978</c:v>
                </c:pt>
                <c:pt idx="200">
                  <c:v>43008</c:v>
                </c:pt>
                <c:pt idx="201">
                  <c:v>43039</c:v>
                </c:pt>
                <c:pt idx="202">
                  <c:v>43069</c:v>
                </c:pt>
                <c:pt idx="203">
                  <c:v>43100</c:v>
                </c:pt>
                <c:pt idx="204">
                  <c:v>43131</c:v>
                </c:pt>
                <c:pt idx="205">
                  <c:v>43159</c:v>
                </c:pt>
                <c:pt idx="206">
                  <c:v>43190</c:v>
                </c:pt>
                <c:pt idx="207">
                  <c:v>43220</c:v>
                </c:pt>
                <c:pt idx="208">
                  <c:v>43251</c:v>
                </c:pt>
                <c:pt idx="209">
                  <c:v>43281</c:v>
                </c:pt>
                <c:pt idx="210">
                  <c:v>43312</c:v>
                </c:pt>
                <c:pt idx="211">
                  <c:v>43343</c:v>
                </c:pt>
                <c:pt idx="212">
                  <c:v>43373</c:v>
                </c:pt>
                <c:pt idx="213">
                  <c:v>43404</c:v>
                </c:pt>
                <c:pt idx="214">
                  <c:v>43434</c:v>
                </c:pt>
                <c:pt idx="215">
                  <c:v>43465</c:v>
                </c:pt>
                <c:pt idx="216">
                  <c:v>43496</c:v>
                </c:pt>
                <c:pt idx="217">
                  <c:v>43524</c:v>
                </c:pt>
                <c:pt idx="218">
                  <c:v>43555</c:v>
                </c:pt>
                <c:pt idx="219">
                  <c:v>43585</c:v>
                </c:pt>
                <c:pt idx="220">
                  <c:v>43616</c:v>
                </c:pt>
                <c:pt idx="221">
                  <c:v>43646</c:v>
                </c:pt>
                <c:pt idx="222">
                  <c:v>43677</c:v>
                </c:pt>
                <c:pt idx="223">
                  <c:v>43708</c:v>
                </c:pt>
                <c:pt idx="224">
                  <c:v>43738</c:v>
                </c:pt>
                <c:pt idx="225">
                  <c:v>43769</c:v>
                </c:pt>
                <c:pt idx="226">
                  <c:v>43799</c:v>
                </c:pt>
                <c:pt idx="227">
                  <c:v>43830</c:v>
                </c:pt>
                <c:pt idx="228">
                  <c:v>43861</c:v>
                </c:pt>
                <c:pt idx="229">
                  <c:v>43890</c:v>
                </c:pt>
                <c:pt idx="230">
                  <c:v>43921</c:v>
                </c:pt>
                <c:pt idx="231">
                  <c:v>43951</c:v>
                </c:pt>
                <c:pt idx="232">
                  <c:v>43982</c:v>
                </c:pt>
                <c:pt idx="233">
                  <c:v>44012</c:v>
                </c:pt>
                <c:pt idx="234">
                  <c:v>44043</c:v>
                </c:pt>
                <c:pt idx="235">
                  <c:v>44074</c:v>
                </c:pt>
                <c:pt idx="236">
                  <c:v>44104</c:v>
                </c:pt>
                <c:pt idx="237">
                  <c:v>44135</c:v>
                </c:pt>
                <c:pt idx="238">
                  <c:v>44165</c:v>
                </c:pt>
                <c:pt idx="239">
                  <c:v>44196</c:v>
                </c:pt>
                <c:pt idx="240">
                  <c:v>44227</c:v>
                </c:pt>
                <c:pt idx="241">
                  <c:v>44255</c:v>
                </c:pt>
                <c:pt idx="242">
                  <c:v>44286</c:v>
                </c:pt>
                <c:pt idx="243">
                  <c:v>44316</c:v>
                </c:pt>
                <c:pt idx="244">
                  <c:v>44347</c:v>
                </c:pt>
                <c:pt idx="245">
                  <c:v>44377</c:v>
                </c:pt>
                <c:pt idx="246">
                  <c:v>44408</c:v>
                </c:pt>
                <c:pt idx="247">
                  <c:v>44439</c:v>
                </c:pt>
                <c:pt idx="248">
                  <c:v>44469</c:v>
                </c:pt>
                <c:pt idx="249">
                  <c:v>44500</c:v>
                </c:pt>
                <c:pt idx="250">
                  <c:v>44530</c:v>
                </c:pt>
                <c:pt idx="251">
                  <c:v>44561</c:v>
                </c:pt>
                <c:pt idx="252">
                  <c:v>44592</c:v>
                </c:pt>
                <c:pt idx="253">
                  <c:v>44620</c:v>
                </c:pt>
                <c:pt idx="254">
                  <c:v>44651</c:v>
                </c:pt>
              </c:numCache>
            </c:numRef>
          </c:cat>
          <c:val>
            <c:numRef>
              <c:f>'Job Openings'!$B$3:$B$257</c:f>
              <c:numCache>
                <c:formatCode>General</c:formatCode>
                <c:ptCount val="255"/>
                <c:pt idx="0">
                  <c:v>0.86900215839282746</c:v>
                </c:pt>
                <c:pt idx="1">
                  <c:v>0.83708326490392515</c:v>
                </c:pt>
                <c:pt idx="2">
                  <c:v>0.77544373880475492</c:v>
                </c:pt>
                <c:pt idx="3">
                  <c:v>0.73592728432466914</c:v>
                </c:pt>
                <c:pt idx="4">
                  <c:v>0.71072920012849339</c:v>
                </c:pt>
                <c:pt idx="5">
                  <c:v>0.67257865515114124</c:v>
                </c:pt>
                <c:pt idx="6">
                  <c:v>0.67552787482910526</c:v>
                </c:pt>
                <c:pt idx="7">
                  <c:v>0.5714285714285714</c:v>
                </c:pt>
                <c:pt idx="8">
                  <c:v>0.570008401008121</c:v>
                </c:pt>
                <c:pt idx="9">
                  <c:v>0.48180400311931376</c:v>
                </c:pt>
                <c:pt idx="10">
                  <c:v>0.47169811320754718</c:v>
                </c:pt>
                <c:pt idx="11">
                  <c:v>0.44526519738435455</c:v>
                </c:pt>
                <c:pt idx="12">
                  <c:v>0.45208995355658765</c:v>
                </c:pt>
                <c:pt idx="13">
                  <c:v>0.41825928180158245</c:v>
                </c:pt>
                <c:pt idx="14">
                  <c:v>0.43497109826589597</c:v>
                </c:pt>
                <c:pt idx="15">
                  <c:v>0.40365158739388302</c:v>
                </c:pt>
                <c:pt idx="16">
                  <c:v>0.41159661864507679</c:v>
                </c:pt>
                <c:pt idx="17">
                  <c:v>0.4065292505659478</c:v>
                </c:pt>
                <c:pt idx="18">
                  <c:v>0.40131108462455306</c:v>
                </c:pt>
                <c:pt idx="19">
                  <c:v>0.42353082851637763</c:v>
                </c:pt>
                <c:pt idx="20">
                  <c:v>0.40007271845836867</c:v>
                </c:pt>
                <c:pt idx="21">
                  <c:v>0.41880341880341881</c:v>
                </c:pt>
                <c:pt idx="22">
                  <c:v>0.41244131455399063</c:v>
                </c:pt>
                <c:pt idx="23">
                  <c:v>0.36678240740740742</c:v>
                </c:pt>
                <c:pt idx="24">
                  <c:v>0.40387323943661974</c:v>
                </c:pt>
                <c:pt idx="25">
                  <c:v>0.37468090044093755</c:v>
                </c:pt>
                <c:pt idx="26">
                  <c:v>0.36085235211923616</c:v>
                </c:pt>
                <c:pt idx="27">
                  <c:v>0.35150418457362587</c:v>
                </c:pt>
                <c:pt idx="28">
                  <c:v>0.3671988388969521</c:v>
                </c:pt>
                <c:pt idx="29">
                  <c:v>0.36585365853658536</c:v>
                </c:pt>
                <c:pt idx="30">
                  <c:v>0.33081788924647654</c:v>
                </c:pt>
                <c:pt idx="31">
                  <c:v>0.3585881294964029</c:v>
                </c:pt>
                <c:pt idx="32">
                  <c:v>0.34648581997533906</c:v>
                </c:pt>
                <c:pt idx="33">
                  <c:v>0.37849289967934036</c:v>
                </c:pt>
                <c:pt idx="34">
                  <c:v>0.38759328358208955</c:v>
                </c:pt>
                <c:pt idx="35">
                  <c:v>0.41048454971744619</c:v>
                </c:pt>
                <c:pt idx="36">
                  <c:v>0.40908004778972523</c:v>
                </c:pt>
                <c:pt idx="37">
                  <c:v>0.4324721439941227</c:v>
                </c:pt>
                <c:pt idx="38">
                  <c:v>0.41514544812154047</c:v>
                </c:pt>
                <c:pt idx="39">
                  <c:v>0.42974296205630352</c:v>
                </c:pt>
                <c:pt idx="40">
                  <c:v>0.45177788602045788</c:v>
                </c:pt>
                <c:pt idx="41">
                  <c:v>0.4027274921554429</c:v>
                </c:pt>
                <c:pt idx="42">
                  <c:v>0.46878072763028517</c:v>
                </c:pt>
                <c:pt idx="43">
                  <c:v>0.44317897371714643</c:v>
                </c:pt>
                <c:pt idx="44">
                  <c:v>0.4820234641100038</c:v>
                </c:pt>
                <c:pt idx="45">
                  <c:v>0.48914526733655872</c:v>
                </c:pt>
                <c:pt idx="46">
                  <c:v>0.43772062531517902</c:v>
                </c:pt>
                <c:pt idx="47">
                  <c:v>0.51348626165868416</c:v>
                </c:pt>
                <c:pt idx="48">
                  <c:v>0.48869475847893112</c:v>
                </c:pt>
                <c:pt idx="49">
                  <c:v>0.49686716791979951</c:v>
                </c:pt>
                <c:pt idx="50">
                  <c:v>0.52268321054672351</c:v>
                </c:pt>
                <c:pt idx="51">
                  <c:v>0.54210114702815437</c:v>
                </c:pt>
                <c:pt idx="52">
                  <c:v>0.49627499673245329</c:v>
                </c:pt>
                <c:pt idx="53">
                  <c:v>0.53987240829346095</c:v>
                </c:pt>
                <c:pt idx="54">
                  <c:v>0.5746691871455577</c:v>
                </c:pt>
                <c:pt idx="55">
                  <c:v>0.56392103471749488</c:v>
                </c:pt>
                <c:pt idx="56">
                  <c:v>0.57619488944790154</c:v>
                </c:pt>
                <c:pt idx="57">
                  <c:v>0.56138467731114983</c:v>
                </c:pt>
                <c:pt idx="58">
                  <c:v>0.56145915939730373</c:v>
                </c:pt>
                <c:pt idx="59">
                  <c:v>0.5882676191784586</c:v>
                </c:pt>
                <c:pt idx="60">
                  <c:v>0.62245186862967161</c:v>
                </c:pt>
                <c:pt idx="61">
                  <c:v>0.60203229398663693</c:v>
                </c:pt>
                <c:pt idx="62">
                  <c:v>0.66911764705882348</c:v>
                </c:pt>
                <c:pt idx="63">
                  <c:v>0.672752808988764</c:v>
                </c:pt>
                <c:pt idx="64">
                  <c:v>0.63939828080229222</c:v>
                </c:pt>
                <c:pt idx="65">
                  <c:v>0.65904870732752463</c:v>
                </c:pt>
                <c:pt idx="66">
                  <c:v>0.61240418118466899</c:v>
                </c:pt>
                <c:pt idx="67">
                  <c:v>0.66422225356085174</c:v>
                </c:pt>
                <c:pt idx="68">
                  <c:v>0.69183584051409375</c:v>
                </c:pt>
                <c:pt idx="69">
                  <c:v>0.68247361379515381</c:v>
                </c:pt>
                <c:pt idx="70">
                  <c:v>0.67593131548311991</c:v>
                </c:pt>
                <c:pt idx="71">
                  <c:v>0.68322981366459623</c:v>
                </c:pt>
                <c:pt idx="72">
                  <c:v>0.66933670601461492</c:v>
                </c:pt>
                <c:pt idx="73">
                  <c:v>0.67836004042153886</c:v>
                </c:pt>
                <c:pt idx="74">
                  <c:v>0.73718615361759021</c:v>
                </c:pt>
                <c:pt idx="75">
                  <c:v>0.68452554744525551</c:v>
                </c:pt>
                <c:pt idx="76">
                  <c:v>0.68829441324268403</c:v>
                </c:pt>
                <c:pt idx="77">
                  <c:v>0.69623155179825191</c:v>
                </c:pt>
                <c:pt idx="78">
                  <c:v>0.64316687648622184</c:v>
                </c:pt>
                <c:pt idx="79">
                  <c:v>0.64327154379510398</c:v>
                </c:pt>
                <c:pt idx="80">
                  <c:v>0.64881450488145054</c:v>
                </c:pt>
                <c:pt idx="81">
                  <c:v>0.64059693243056515</c:v>
                </c:pt>
                <c:pt idx="82">
                  <c:v>0.64171270718232043</c:v>
                </c:pt>
                <c:pt idx="83">
                  <c:v>0.59450621321124919</c:v>
                </c:pt>
                <c:pt idx="84">
                  <c:v>0.60169160702667535</c:v>
                </c:pt>
                <c:pt idx="85">
                  <c:v>0.57076163798852875</c:v>
                </c:pt>
                <c:pt idx="86">
                  <c:v>0.54014318588596266</c:v>
                </c:pt>
                <c:pt idx="87">
                  <c:v>0.52834882807385097</c:v>
                </c:pt>
                <c:pt idx="88">
                  <c:v>0.49958308516974387</c:v>
                </c:pt>
                <c:pt idx="89">
                  <c:v>0.4466472303206997</c:v>
                </c:pt>
                <c:pt idx="90">
                  <c:v>0.4194919995524225</c:v>
                </c:pt>
                <c:pt idx="91">
                  <c:v>0.38927738927738925</c:v>
                </c:pt>
                <c:pt idx="92">
                  <c:v>0.33937223509585002</c:v>
                </c:pt>
                <c:pt idx="93">
                  <c:v>0.33521937661306334</c:v>
                </c:pt>
                <c:pt idx="94">
                  <c:v>0.30660466881761245</c:v>
                </c:pt>
                <c:pt idx="95">
                  <c:v>0.27875243664717347</c:v>
                </c:pt>
                <c:pt idx="96">
                  <c:v>0.22706916569912092</c:v>
                </c:pt>
                <c:pt idx="97">
                  <c:v>0.2220499302217398</c:v>
                </c:pt>
                <c:pt idx="98">
                  <c:v>0.18873826903023982</c:v>
                </c:pt>
                <c:pt idx="99">
                  <c:v>0.16566808633508986</c:v>
                </c:pt>
                <c:pt idx="100">
                  <c:v>0.17580522794675496</c:v>
                </c:pt>
                <c:pt idx="101">
                  <c:v>0.1701910654790236</c:v>
                </c:pt>
                <c:pt idx="102">
                  <c:v>0.15286624203821655</c:v>
                </c:pt>
                <c:pt idx="103">
                  <c:v>0.15782368030241664</c:v>
                </c:pt>
                <c:pt idx="104">
                  <c:v>0.16570057965220866</c:v>
                </c:pt>
                <c:pt idx="105">
                  <c:v>0.15672225117248567</c:v>
                </c:pt>
                <c:pt idx="106">
                  <c:v>0.1644654707930876</c:v>
                </c:pt>
                <c:pt idx="107">
                  <c:v>0.17008875347728175</c:v>
                </c:pt>
                <c:pt idx="108">
                  <c:v>0.18855509770038548</c:v>
                </c:pt>
                <c:pt idx="109">
                  <c:v>0.17640442003573084</c:v>
                </c:pt>
                <c:pt idx="110">
                  <c:v>0.17622681226154455</c:v>
                </c:pt>
                <c:pt idx="111">
                  <c:v>0.20574225122349102</c:v>
                </c:pt>
                <c:pt idx="112">
                  <c:v>0.20122567176240824</c:v>
                </c:pt>
                <c:pt idx="113">
                  <c:v>0.19351941412187371</c:v>
                </c:pt>
                <c:pt idx="114">
                  <c:v>0.21237596471885337</c:v>
                </c:pt>
                <c:pt idx="115">
                  <c:v>0.2047378481703987</c:v>
                </c:pt>
                <c:pt idx="116">
                  <c:v>0.20015090198230331</c:v>
                </c:pt>
                <c:pt idx="117">
                  <c:v>0.22285753651143567</c:v>
                </c:pt>
                <c:pt idx="118">
                  <c:v>0.21291691532391752</c:v>
                </c:pt>
                <c:pt idx="119">
                  <c:v>0.21313074993030387</c:v>
                </c:pt>
                <c:pt idx="120">
                  <c:v>0.22150859915792478</c:v>
                </c:pt>
                <c:pt idx="121">
                  <c:v>0.23342981186685963</c:v>
                </c:pt>
                <c:pt idx="122">
                  <c:v>0.23738807599912645</c:v>
                </c:pt>
                <c:pt idx="123">
                  <c:v>0.2335029017697213</c:v>
                </c:pt>
                <c:pt idx="124">
                  <c:v>0.2294478527607362</c:v>
                </c:pt>
                <c:pt idx="125">
                  <c:v>0.24745738432889272</c:v>
                </c:pt>
                <c:pt idx="126">
                  <c:v>0.26324202572113636</c:v>
                </c:pt>
                <c:pt idx="127">
                  <c:v>0.24091764365320598</c:v>
                </c:pt>
                <c:pt idx="128">
                  <c:v>0.27057642672784626</c:v>
                </c:pt>
                <c:pt idx="129">
                  <c:v>0.26622039134912462</c:v>
                </c:pt>
                <c:pt idx="130">
                  <c:v>0.26800481130657045</c:v>
                </c:pt>
                <c:pt idx="131">
                  <c:v>0.28778736729550142</c:v>
                </c:pt>
                <c:pt idx="132">
                  <c:v>0.30546221770727516</c:v>
                </c:pt>
                <c:pt idx="133">
                  <c:v>0.28221337703894483</c:v>
                </c:pt>
                <c:pt idx="134">
                  <c:v>0.31298670652088412</c:v>
                </c:pt>
                <c:pt idx="135">
                  <c:v>0.29993673888976752</c:v>
                </c:pt>
                <c:pt idx="136">
                  <c:v>0.30292259083728279</c:v>
                </c:pt>
                <c:pt idx="137">
                  <c:v>0.30814686416640402</c:v>
                </c:pt>
                <c:pt idx="138">
                  <c:v>0.29511694058154236</c:v>
                </c:pt>
                <c:pt idx="139">
                  <c:v>0.30542859433886616</c:v>
                </c:pt>
                <c:pt idx="140">
                  <c:v>0.32042921997523732</c:v>
                </c:pt>
                <c:pt idx="141">
                  <c:v>0.31136588584625535</c:v>
                </c:pt>
                <c:pt idx="142">
                  <c:v>0.32303206997084549</c:v>
                </c:pt>
                <c:pt idx="143">
                  <c:v>0.32281671816555535</c:v>
                </c:pt>
                <c:pt idx="144">
                  <c:v>0.31456980194050199</c:v>
                </c:pt>
                <c:pt idx="145">
                  <c:v>0.33506276150627617</c:v>
                </c:pt>
                <c:pt idx="146">
                  <c:v>0.34870390965865344</c:v>
                </c:pt>
                <c:pt idx="147">
                  <c:v>0.33911564625850338</c:v>
                </c:pt>
                <c:pt idx="148">
                  <c:v>0.35567187231851727</c:v>
                </c:pt>
                <c:pt idx="149">
                  <c:v>0.35316143306952602</c:v>
                </c:pt>
                <c:pt idx="150">
                  <c:v>0.34274371415968241</c:v>
                </c:pt>
                <c:pt idx="151">
                  <c:v>0.36217749800514232</c:v>
                </c:pt>
                <c:pt idx="152">
                  <c:v>0.366282165039929</c:v>
                </c:pt>
                <c:pt idx="153">
                  <c:v>0.3791307471264368</c:v>
                </c:pt>
                <c:pt idx="154">
                  <c:v>0.38184852136831371</c:v>
                </c:pt>
                <c:pt idx="155">
                  <c:v>0.39609765474817377</c:v>
                </c:pt>
                <c:pt idx="156">
                  <c:v>0.40452852381885906</c:v>
                </c:pt>
                <c:pt idx="157">
                  <c:v>0.42255290366218956</c:v>
                </c:pt>
                <c:pt idx="158">
                  <c:v>0.42273603082851635</c:v>
                </c:pt>
                <c:pt idx="159">
                  <c:v>0.47062461348175633</c:v>
                </c:pt>
                <c:pt idx="160">
                  <c:v>0.48148899482706159</c:v>
                </c:pt>
                <c:pt idx="161">
                  <c:v>0.52663847780126849</c:v>
                </c:pt>
                <c:pt idx="162">
                  <c:v>0.50437135720233139</c:v>
                </c:pt>
                <c:pt idx="163">
                  <c:v>0.55724554641108448</c:v>
                </c:pt>
                <c:pt idx="164">
                  <c:v>0.53055495573310296</c:v>
                </c:pt>
                <c:pt idx="165">
                  <c:v>0.55750834260289206</c:v>
                </c:pt>
                <c:pt idx="166">
                  <c:v>0.53278327832783279</c:v>
                </c:pt>
                <c:pt idx="167">
                  <c:v>0.58850521968567171</c:v>
                </c:pt>
                <c:pt idx="168">
                  <c:v>0.6014631401238042</c:v>
                </c:pt>
                <c:pt idx="169">
                  <c:v>0.63565530875683218</c:v>
                </c:pt>
                <c:pt idx="170">
                  <c:v>0.61186142102172636</c:v>
                </c:pt>
                <c:pt idx="171">
                  <c:v>0.65473684210526317</c:v>
                </c:pt>
                <c:pt idx="172">
                  <c:v>0.62972605841068596</c:v>
                </c:pt>
                <c:pt idx="173">
                  <c:v>0.63635261307141988</c:v>
                </c:pt>
                <c:pt idx="174">
                  <c:v>0.74152075425492836</c:v>
                </c:pt>
                <c:pt idx="175">
                  <c:v>0.68405905905905906</c:v>
                </c:pt>
                <c:pt idx="176">
                  <c:v>0.69406854685721509</c:v>
                </c:pt>
                <c:pt idx="177">
                  <c:v>0.72873011865690485</c:v>
                </c:pt>
                <c:pt idx="178">
                  <c:v>0.71350000000000002</c:v>
                </c:pt>
                <c:pt idx="179">
                  <c:v>0.73921841406348809</c:v>
                </c:pt>
                <c:pt idx="180">
                  <c:v>0.7882522617018487</c:v>
                </c:pt>
                <c:pt idx="181">
                  <c:v>0.74915606336016616</c:v>
                </c:pt>
                <c:pt idx="182">
                  <c:v>0.76987815601055143</c:v>
                </c:pt>
                <c:pt idx="183">
                  <c:v>0.71935044006446014</c:v>
                </c:pt>
                <c:pt idx="184">
                  <c:v>0.75496602195504448</c:v>
                </c:pt>
                <c:pt idx="185">
                  <c:v>0.74147727272727271</c:v>
                </c:pt>
                <c:pt idx="186">
                  <c:v>0.78026436330323257</c:v>
                </c:pt>
                <c:pt idx="187">
                  <c:v>0.72931654676258995</c:v>
                </c:pt>
                <c:pt idx="188">
                  <c:v>0.73783477932855523</c:v>
                </c:pt>
                <c:pt idx="189">
                  <c:v>0.71578543080271417</c:v>
                </c:pt>
                <c:pt idx="190">
                  <c:v>0.79054680259499532</c:v>
                </c:pt>
                <c:pt idx="191">
                  <c:v>0.79297965696051054</c:v>
                </c:pt>
                <c:pt idx="192">
                  <c:v>0.75214247455811467</c:v>
                </c:pt>
                <c:pt idx="193">
                  <c:v>0.80268329041875597</c:v>
                </c:pt>
                <c:pt idx="194">
                  <c:v>0.82157500353456803</c:v>
                </c:pt>
                <c:pt idx="195">
                  <c:v>0.85921850754690365</c:v>
                </c:pt>
                <c:pt idx="196">
                  <c:v>0.8322857142857143</c:v>
                </c:pt>
                <c:pt idx="197">
                  <c:v>0.91735777680779862</c:v>
                </c:pt>
                <c:pt idx="198">
                  <c:v>0.90510737086477078</c:v>
                </c:pt>
                <c:pt idx="199">
                  <c:v>0.886190341711381</c:v>
                </c:pt>
                <c:pt idx="200">
                  <c:v>0.92208929092500724</c:v>
                </c:pt>
                <c:pt idx="201">
                  <c:v>0.95641791044776114</c:v>
                </c:pt>
                <c:pt idx="202">
                  <c:v>0.92574549749040447</c:v>
                </c:pt>
                <c:pt idx="203">
                  <c:v>0.95536791314837155</c:v>
                </c:pt>
                <c:pt idx="204">
                  <c:v>1.0129131437355881</c:v>
                </c:pt>
                <c:pt idx="205">
                  <c:v>0.99878530215608863</c:v>
                </c:pt>
                <c:pt idx="206">
                  <c:v>1.055908316555676</c:v>
                </c:pt>
                <c:pt idx="207">
                  <c:v>1.0705645161290323</c:v>
                </c:pt>
                <c:pt idx="208">
                  <c:v>1.1305753070458953</c:v>
                </c:pt>
                <c:pt idx="209">
                  <c:v>1.1227117592305305</c:v>
                </c:pt>
                <c:pt idx="210">
                  <c:v>1.1657216912360278</c:v>
                </c:pt>
                <c:pt idx="211">
                  <c:v>1.1692881465866709</c:v>
                </c:pt>
                <c:pt idx="212">
                  <c:v>1.2102225886232481</c:v>
                </c:pt>
                <c:pt idx="213">
                  <c:v>1.182182985553772</c:v>
                </c:pt>
                <c:pt idx="214">
                  <c:v>1.2325505544683626</c:v>
                </c:pt>
                <c:pt idx="215">
                  <c:v>1.1655431885875529</c:v>
                </c:pt>
                <c:pt idx="216">
                  <c:v>1.1571694022917312</c:v>
                </c:pt>
                <c:pt idx="217">
                  <c:v>1.152891212022215</c:v>
                </c:pt>
                <c:pt idx="218">
                  <c:v>1.1871553681479079</c:v>
                </c:pt>
                <c:pt idx="219">
                  <c:v>1.224821973550356</c:v>
                </c:pt>
                <c:pt idx="220">
                  <c:v>1.2291491154170178</c:v>
                </c:pt>
                <c:pt idx="221">
                  <c:v>1.2101252963088385</c:v>
                </c:pt>
                <c:pt idx="222">
                  <c:v>1.1831550802139037</c:v>
                </c:pt>
                <c:pt idx="223">
                  <c:v>1.1917236776238946</c:v>
                </c:pt>
                <c:pt idx="224">
                  <c:v>1.2313562261533124</c:v>
                </c:pt>
                <c:pt idx="225">
                  <c:v>1.2403010033444817</c:v>
                </c:pt>
                <c:pt idx="226">
                  <c:v>1.1629005059021922</c:v>
                </c:pt>
                <c:pt idx="227">
                  <c:v>1.1501450264459989</c:v>
                </c:pt>
                <c:pt idx="228">
                  <c:v>1.229145211122554</c:v>
                </c:pt>
                <c:pt idx="229">
                  <c:v>1.2254679027461957</c:v>
                </c:pt>
                <c:pt idx="230">
                  <c:v>0.82609909281228189</c:v>
                </c:pt>
                <c:pt idx="231">
                  <c:v>0.20440142373469919</c:v>
                </c:pt>
                <c:pt idx="232">
                  <c:v>0.25983763132760268</c:v>
                </c:pt>
                <c:pt idx="233">
                  <c:v>0.34281335149863762</c:v>
                </c:pt>
                <c:pt idx="234">
                  <c:v>0.40649557956777999</c:v>
                </c:pt>
                <c:pt idx="235">
                  <c:v>0.46667159326041974</c:v>
                </c:pt>
                <c:pt idx="236">
                  <c:v>0.51605212968849334</c:v>
                </c:pt>
                <c:pt idx="237">
                  <c:v>0.61844354475933427</c:v>
                </c:pt>
                <c:pt idx="238">
                  <c:v>0.6350561380718196</c:v>
                </c:pt>
                <c:pt idx="239">
                  <c:v>0.6430623783483177</c:v>
                </c:pt>
                <c:pt idx="240">
                  <c:v>0.71041257367387034</c:v>
                </c:pt>
                <c:pt idx="241">
                  <c:v>0.78662930344275417</c:v>
                </c:pt>
                <c:pt idx="242">
                  <c:v>0.87503869569703852</c:v>
                </c:pt>
                <c:pt idx="243">
                  <c:v>0.95328737524436669</c:v>
                </c:pt>
                <c:pt idx="244">
                  <c:v>1.0419414117392714</c:v>
                </c:pt>
                <c:pt idx="245">
                  <c:v>1.0368343506630182</c:v>
                </c:pt>
                <c:pt idx="246">
                  <c:v>1.2435705224310922</c:v>
                </c:pt>
                <c:pt idx="247">
                  <c:v>1.2746132629811728</c:v>
                </c:pt>
                <c:pt idx="248">
                  <c:v>1.3922515001304461</c:v>
                </c:pt>
                <c:pt idx="249">
                  <c:v>1.5042711864406779</c:v>
                </c:pt>
                <c:pt idx="250">
                  <c:v>1.6057042046456924</c:v>
                </c:pt>
                <c:pt idx="251">
                  <c:v>1.8116790631429023</c:v>
                </c:pt>
                <c:pt idx="252">
                  <c:v>1.7323813910640258</c:v>
                </c:pt>
                <c:pt idx="253">
                  <c:v>1.7968102073365231</c:v>
                </c:pt>
                <c:pt idx="254">
                  <c:v>1.9</c:v>
                </c:pt>
              </c:numCache>
            </c:numRef>
          </c:val>
          <c:smooth val="0"/>
          <c:extLst>
            <c:ext xmlns:c16="http://schemas.microsoft.com/office/drawing/2014/chart" uri="{C3380CC4-5D6E-409C-BE32-E72D297353CC}">
              <c16:uniqueId val="{00000000-5BF0-4A66-9EA1-C10C66CE4354}"/>
            </c:ext>
          </c:extLst>
        </c:ser>
        <c:dLbls>
          <c:showLegendKey val="0"/>
          <c:showVal val="0"/>
          <c:showCatName val="0"/>
          <c:showSerName val="0"/>
          <c:showPercent val="0"/>
          <c:showBubbleSize val="0"/>
        </c:dLbls>
        <c:smooth val="0"/>
        <c:axId val="1738918143"/>
        <c:axId val="1633423999"/>
      </c:lineChart>
      <c:dateAx>
        <c:axId val="1738918143"/>
        <c:scaling>
          <c:orientation val="minMax"/>
          <c:max val="44651"/>
        </c:scaling>
        <c:delete val="0"/>
        <c:axPos val="b"/>
        <c:numFmt formatCode="yyyy" sourceLinked="0"/>
        <c:majorTickMark val="out"/>
        <c:minorTickMark val="in"/>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633423999"/>
        <c:crosses val="autoZero"/>
        <c:auto val="1"/>
        <c:lblOffset val="100"/>
        <c:baseTimeUnit val="months"/>
        <c:majorUnit val="36"/>
        <c:majorTimeUnit val="months"/>
        <c:minorUnit val="12"/>
        <c:minorTimeUnit val="months"/>
      </c:dateAx>
      <c:valAx>
        <c:axId val="163342399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738918143"/>
        <c:crosses val="autoZero"/>
        <c:crossBetween val="between"/>
        <c:majorUnit val="0.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'Nonfarm Payrolls'!$C$4</c:f>
              <c:strCache>
                <c:ptCount val="1"/>
                <c:pt idx="0">
                  <c:v>Difference From Month Prior</c:v>
                </c:pt>
              </c:strCache>
            </c:strRef>
          </c:tx>
          <c:spPr>
            <a:solidFill>
              <a:schemeClr val="tx2"/>
            </a:solidFill>
            <a:ln>
              <a:solidFill>
                <a:schemeClr val="tx2"/>
              </a:solidFill>
            </a:ln>
            <a:effectLst/>
          </c:spPr>
          <c:invertIfNegative val="0"/>
          <c:cat>
            <c:numRef>
              <c:f>'Nonfarm Payrolls'!$A$8:$A$22</c:f>
              <c:numCache>
                <c:formatCode>[$-409]mmm\ yyyy;@</c:formatCode>
                <c:ptCount val="15"/>
                <c:pt idx="0">
                  <c:v>44197</c:v>
                </c:pt>
                <c:pt idx="1">
                  <c:v>44228</c:v>
                </c:pt>
                <c:pt idx="2">
                  <c:v>44256</c:v>
                </c:pt>
                <c:pt idx="3">
                  <c:v>44287</c:v>
                </c:pt>
                <c:pt idx="4">
                  <c:v>44317</c:v>
                </c:pt>
                <c:pt idx="5">
                  <c:v>44348</c:v>
                </c:pt>
                <c:pt idx="6">
                  <c:v>44378</c:v>
                </c:pt>
                <c:pt idx="7">
                  <c:v>44409</c:v>
                </c:pt>
                <c:pt idx="8">
                  <c:v>44440</c:v>
                </c:pt>
                <c:pt idx="9">
                  <c:v>44470</c:v>
                </c:pt>
                <c:pt idx="10">
                  <c:v>44501</c:v>
                </c:pt>
                <c:pt idx="11">
                  <c:v>44531</c:v>
                </c:pt>
                <c:pt idx="12">
                  <c:v>44562</c:v>
                </c:pt>
                <c:pt idx="13">
                  <c:v>44593</c:v>
                </c:pt>
                <c:pt idx="14">
                  <c:v>44621</c:v>
                </c:pt>
              </c:numCache>
            </c:numRef>
          </c:cat>
          <c:val>
            <c:numRef>
              <c:f>'Nonfarm Payrolls'!$C$8:$C$22</c:f>
              <c:numCache>
                <c:formatCode>0</c:formatCode>
                <c:ptCount val="15"/>
                <c:pt idx="0">
                  <c:v>520</c:v>
                </c:pt>
                <c:pt idx="1">
                  <c:v>710</c:v>
                </c:pt>
                <c:pt idx="2">
                  <c:v>704</c:v>
                </c:pt>
                <c:pt idx="3">
                  <c:v>263</c:v>
                </c:pt>
                <c:pt idx="4">
                  <c:v>447</c:v>
                </c:pt>
                <c:pt idx="5">
                  <c:v>557</c:v>
                </c:pt>
                <c:pt idx="6">
                  <c:v>689</c:v>
                </c:pt>
                <c:pt idx="7">
                  <c:v>517</c:v>
                </c:pt>
                <c:pt idx="8">
                  <c:v>424</c:v>
                </c:pt>
                <c:pt idx="9">
                  <c:v>677</c:v>
                </c:pt>
                <c:pt idx="10">
                  <c:v>647</c:v>
                </c:pt>
                <c:pt idx="11">
                  <c:v>588</c:v>
                </c:pt>
                <c:pt idx="12">
                  <c:v>504</c:v>
                </c:pt>
                <c:pt idx="13">
                  <c:v>750</c:v>
                </c:pt>
                <c:pt idx="14">
                  <c:v>431</c:v>
                </c:pt>
              </c:numCache>
            </c:numRef>
          </c:val>
          <c:extLst>
            <c:ext xmlns:c16="http://schemas.microsoft.com/office/drawing/2014/chart" uri="{C3380CC4-5D6E-409C-BE32-E72D297353CC}">
              <c16:uniqueId val="{00000000-538C-442C-A14F-FE623CF3C08C}"/>
            </c:ext>
          </c:extLst>
        </c:ser>
        <c:dLbls>
          <c:showLegendKey val="0"/>
          <c:showVal val="0"/>
          <c:showCatName val="0"/>
          <c:showSerName val="0"/>
          <c:showPercent val="0"/>
          <c:showBubbleSize val="0"/>
        </c:dLbls>
        <c:gapWidth val="219"/>
        <c:axId val="1631627663"/>
        <c:axId val="1572116095"/>
      </c:barChart>
      <c:lineChart>
        <c:grouping val="standard"/>
        <c:varyColors val="0"/>
        <c:ser>
          <c:idx val="1"/>
          <c:order val="1"/>
          <c:tx>
            <c:strRef>
              <c:f>'Nonfarm Payrolls'!$D$4</c:f>
              <c:strCache>
                <c:ptCount val="1"/>
                <c:pt idx="0">
                  <c:v>3-Month Moving Average</c:v>
                </c:pt>
              </c:strCache>
            </c:strRef>
          </c:tx>
          <c:spPr>
            <a:ln w="41275" cap="rnd">
              <a:solidFill>
                <a:schemeClr val="accent4"/>
              </a:solidFill>
              <a:round/>
            </a:ln>
            <a:effectLst/>
          </c:spPr>
          <c:marker>
            <c:symbol val="none"/>
          </c:marker>
          <c:val>
            <c:numRef>
              <c:f>'Nonfarm Payrolls'!$D$8:$D$22</c:f>
              <c:numCache>
                <c:formatCode>0</c:formatCode>
                <c:ptCount val="15"/>
                <c:pt idx="0">
                  <c:v>246</c:v>
                </c:pt>
                <c:pt idx="1">
                  <c:v>371.66666666666669</c:v>
                </c:pt>
                <c:pt idx="2">
                  <c:v>644.66666666666663</c:v>
                </c:pt>
                <c:pt idx="3">
                  <c:v>559</c:v>
                </c:pt>
                <c:pt idx="4">
                  <c:v>471.33333333333331</c:v>
                </c:pt>
                <c:pt idx="5">
                  <c:v>422.33333333333331</c:v>
                </c:pt>
                <c:pt idx="6">
                  <c:v>564.33333333333337</c:v>
                </c:pt>
                <c:pt idx="7">
                  <c:v>587.66666666666663</c:v>
                </c:pt>
                <c:pt idx="8">
                  <c:v>543.33333333333337</c:v>
                </c:pt>
                <c:pt idx="9">
                  <c:v>539.33333333333337</c:v>
                </c:pt>
                <c:pt idx="10">
                  <c:v>582.66666666666663</c:v>
                </c:pt>
                <c:pt idx="11">
                  <c:v>637.33333333333337</c:v>
                </c:pt>
                <c:pt idx="12">
                  <c:v>579.66666666666663</c:v>
                </c:pt>
                <c:pt idx="13">
                  <c:v>614</c:v>
                </c:pt>
                <c:pt idx="14">
                  <c:v>561.66666666666663</c:v>
                </c:pt>
              </c:numCache>
            </c:numRef>
          </c:val>
          <c:smooth val="0"/>
          <c:extLst>
            <c:ext xmlns:c16="http://schemas.microsoft.com/office/drawing/2014/chart" uri="{C3380CC4-5D6E-409C-BE32-E72D297353CC}">
              <c16:uniqueId val="{00000001-538C-442C-A14F-FE623CF3C08C}"/>
            </c:ext>
          </c:extLst>
        </c:ser>
        <c:dLbls>
          <c:showLegendKey val="0"/>
          <c:showVal val="0"/>
          <c:showCatName val="0"/>
          <c:showSerName val="0"/>
          <c:showPercent val="0"/>
          <c:showBubbleSize val="0"/>
        </c:dLbls>
        <c:marker val="1"/>
        <c:smooth val="0"/>
        <c:axId val="1631627663"/>
        <c:axId val="1572116095"/>
      </c:lineChart>
      <c:dateAx>
        <c:axId val="1631627663"/>
        <c:scaling>
          <c:orientation val="minMax"/>
        </c:scaling>
        <c:delete val="0"/>
        <c:axPos val="b"/>
        <c:numFmt formatCode="[$-409]mmm\ yyyy;@" sourceLinked="1"/>
        <c:majorTickMark val="in"/>
        <c:minorTickMark val="in"/>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572116095"/>
        <c:crosses val="autoZero"/>
        <c:auto val="1"/>
        <c:lblOffset val="100"/>
        <c:baseTimeUnit val="months"/>
        <c:majorUnit val="4"/>
        <c:majorTimeUnit val="months"/>
      </c:dateAx>
      <c:valAx>
        <c:axId val="157211609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63162766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8575" cap="rnd">
              <a:solidFill>
                <a:schemeClr val="tx2"/>
              </a:solidFill>
              <a:round/>
            </a:ln>
            <a:effectLst/>
          </c:spPr>
          <c:marker>
            <c:symbol val="none"/>
          </c:marker>
          <c:cat>
            <c:numRef>
              <c:f>'WTI Spot'!$A$12:$A$159</c:f>
              <c:numCache>
                <c:formatCode>yyyy\-mm\-dd</c:formatCode>
                <c:ptCount val="148"/>
                <c:pt idx="0">
                  <c:v>44440</c:v>
                </c:pt>
                <c:pt idx="1">
                  <c:v>44441</c:v>
                </c:pt>
                <c:pt idx="2">
                  <c:v>44442</c:v>
                </c:pt>
                <c:pt idx="3">
                  <c:v>44446</c:v>
                </c:pt>
                <c:pt idx="4">
                  <c:v>44447</c:v>
                </c:pt>
                <c:pt idx="5">
                  <c:v>44448</c:v>
                </c:pt>
                <c:pt idx="6">
                  <c:v>44449</c:v>
                </c:pt>
                <c:pt idx="7">
                  <c:v>44452</c:v>
                </c:pt>
                <c:pt idx="8">
                  <c:v>44453</c:v>
                </c:pt>
                <c:pt idx="9">
                  <c:v>44454</c:v>
                </c:pt>
                <c:pt idx="10">
                  <c:v>44455</c:v>
                </c:pt>
                <c:pt idx="11">
                  <c:v>44456</c:v>
                </c:pt>
                <c:pt idx="12">
                  <c:v>44459</c:v>
                </c:pt>
                <c:pt idx="13">
                  <c:v>44460</c:v>
                </c:pt>
                <c:pt idx="14">
                  <c:v>44461</c:v>
                </c:pt>
                <c:pt idx="15">
                  <c:v>44462</c:v>
                </c:pt>
                <c:pt idx="16">
                  <c:v>44463</c:v>
                </c:pt>
                <c:pt idx="17">
                  <c:v>44466</c:v>
                </c:pt>
                <c:pt idx="18">
                  <c:v>44467</c:v>
                </c:pt>
                <c:pt idx="19">
                  <c:v>44468</c:v>
                </c:pt>
                <c:pt idx="20">
                  <c:v>44469</c:v>
                </c:pt>
                <c:pt idx="21">
                  <c:v>44470</c:v>
                </c:pt>
                <c:pt idx="22">
                  <c:v>44473</c:v>
                </c:pt>
                <c:pt idx="23">
                  <c:v>44474</c:v>
                </c:pt>
                <c:pt idx="24">
                  <c:v>44475</c:v>
                </c:pt>
                <c:pt idx="25">
                  <c:v>44476</c:v>
                </c:pt>
                <c:pt idx="26">
                  <c:v>44477</c:v>
                </c:pt>
                <c:pt idx="27">
                  <c:v>44480</c:v>
                </c:pt>
                <c:pt idx="28">
                  <c:v>44481</c:v>
                </c:pt>
                <c:pt idx="29">
                  <c:v>44482</c:v>
                </c:pt>
                <c:pt idx="30">
                  <c:v>44483</c:v>
                </c:pt>
                <c:pt idx="31">
                  <c:v>44484</c:v>
                </c:pt>
                <c:pt idx="32">
                  <c:v>44487</c:v>
                </c:pt>
                <c:pt idx="33">
                  <c:v>44488</c:v>
                </c:pt>
                <c:pt idx="34">
                  <c:v>44489</c:v>
                </c:pt>
                <c:pt idx="35">
                  <c:v>44490</c:v>
                </c:pt>
                <c:pt idx="36">
                  <c:v>44491</c:v>
                </c:pt>
                <c:pt idx="37">
                  <c:v>44494</c:v>
                </c:pt>
                <c:pt idx="38">
                  <c:v>44495</c:v>
                </c:pt>
                <c:pt idx="39">
                  <c:v>44496</c:v>
                </c:pt>
                <c:pt idx="40">
                  <c:v>44497</c:v>
                </c:pt>
                <c:pt idx="41">
                  <c:v>44498</c:v>
                </c:pt>
                <c:pt idx="42">
                  <c:v>44501</c:v>
                </c:pt>
                <c:pt idx="43">
                  <c:v>44502</c:v>
                </c:pt>
                <c:pt idx="44">
                  <c:v>44503</c:v>
                </c:pt>
                <c:pt idx="45">
                  <c:v>44504</c:v>
                </c:pt>
                <c:pt idx="46">
                  <c:v>44505</c:v>
                </c:pt>
                <c:pt idx="47">
                  <c:v>44508</c:v>
                </c:pt>
                <c:pt idx="48">
                  <c:v>44509</c:v>
                </c:pt>
                <c:pt idx="49">
                  <c:v>44510</c:v>
                </c:pt>
                <c:pt idx="50">
                  <c:v>44511</c:v>
                </c:pt>
                <c:pt idx="51">
                  <c:v>44512</c:v>
                </c:pt>
                <c:pt idx="52">
                  <c:v>44515</c:v>
                </c:pt>
                <c:pt idx="53">
                  <c:v>44516</c:v>
                </c:pt>
                <c:pt idx="54">
                  <c:v>44517</c:v>
                </c:pt>
                <c:pt idx="55">
                  <c:v>44518</c:v>
                </c:pt>
                <c:pt idx="56">
                  <c:v>44519</c:v>
                </c:pt>
                <c:pt idx="57">
                  <c:v>44522</c:v>
                </c:pt>
                <c:pt idx="58">
                  <c:v>44523</c:v>
                </c:pt>
                <c:pt idx="59">
                  <c:v>44524</c:v>
                </c:pt>
                <c:pt idx="60">
                  <c:v>44529</c:v>
                </c:pt>
                <c:pt idx="61">
                  <c:v>44530</c:v>
                </c:pt>
                <c:pt idx="62">
                  <c:v>44531</c:v>
                </c:pt>
                <c:pt idx="63">
                  <c:v>44532</c:v>
                </c:pt>
                <c:pt idx="64">
                  <c:v>44533</c:v>
                </c:pt>
                <c:pt idx="65">
                  <c:v>44536</c:v>
                </c:pt>
                <c:pt idx="66">
                  <c:v>44537</c:v>
                </c:pt>
                <c:pt idx="67">
                  <c:v>44538</c:v>
                </c:pt>
                <c:pt idx="68">
                  <c:v>44539</c:v>
                </c:pt>
                <c:pt idx="69">
                  <c:v>44540</c:v>
                </c:pt>
                <c:pt idx="70">
                  <c:v>44543</c:v>
                </c:pt>
                <c:pt idx="71">
                  <c:v>44544</c:v>
                </c:pt>
                <c:pt idx="72">
                  <c:v>44545</c:v>
                </c:pt>
                <c:pt idx="73">
                  <c:v>44546</c:v>
                </c:pt>
                <c:pt idx="74">
                  <c:v>44547</c:v>
                </c:pt>
                <c:pt idx="75">
                  <c:v>44550</c:v>
                </c:pt>
                <c:pt idx="76">
                  <c:v>44551</c:v>
                </c:pt>
                <c:pt idx="77">
                  <c:v>44552</c:v>
                </c:pt>
                <c:pt idx="78">
                  <c:v>44553</c:v>
                </c:pt>
                <c:pt idx="79">
                  <c:v>44557</c:v>
                </c:pt>
                <c:pt idx="80">
                  <c:v>44558</c:v>
                </c:pt>
                <c:pt idx="81">
                  <c:v>44559</c:v>
                </c:pt>
                <c:pt idx="82">
                  <c:v>44560</c:v>
                </c:pt>
                <c:pt idx="83">
                  <c:v>44561</c:v>
                </c:pt>
                <c:pt idx="84">
                  <c:v>44564</c:v>
                </c:pt>
                <c:pt idx="85">
                  <c:v>44565</c:v>
                </c:pt>
                <c:pt idx="86">
                  <c:v>44566</c:v>
                </c:pt>
                <c:pt idx="87">
                  <c:v>44567</c:v>
                </c:pt>
                <c:pt idx="88">
                  <c:v>44568</c:v>
                </c:pt>
                <c:pt idx="89">
                  <c:v>44571</c:v>
                </c:pt>
                <c:pt idx="90">
                  <c:v>44572</c:v>
                </c:pt>
                <c:pt idx="91">
                  <c:v>44573</c:v>
                </c:pt>
                <c:pt idx="92">
                  <c:v>44574</c:v>
                </c:pt>
                <c:pt idx="93">
                  <c:v>44575</c:v>
                </c:pt>
                <c:pt idx="94">
                  <c:v>44579</c:v>
                </c:pt>
                <c:pt idx="95">
                  <c:v>44580</c:v>
                </c:pt>
                <c:pt idx="96">
                  <c:v>44581</c:v>
                </c:pt>
                <c:pt idx="97">
                  <c:v>44582</c:v>
                </c:pt>
                <c:pt idx="98">
                  <c:v>44585</c:v>
                </c:pt>
                <c:pt idx="99">
                  <c:v>44586</c:v>
                </c:pt>
                <c:pt idx="100">
                  <c:v>44587</c:v>
                </c:pt>
                <c:pt idx="101">
                  <c:v>44588</c:v>
                </c:pt>
                <c:pt idx="102">
                  <c:v>44589</c:v>
                </c:pt>
                <c:pt idx="103">
                  <c:v>44592</c:v>
                </c:pt>
                <c:pt idx="104">
                  <c:v>44593</c:v>
                </c:pt>
                <c:pt idx="105">
                  <c:v>44594</c:v>
                </c:pt>
                <c:pt idx="106">
                  <c:v>44595</c:v>
                </c:pt>
                <c:pt idx="107">
                  <c:v>44596</c:v>
                </c:pt>
                <c:pt idx="108">
                  <c:v>44599</c:v>
                </c:pt>
                <c:pt idx="109">
                  <c:v>44600</c:v>
                </c:pt>
                <c:pt idx="110">
                  <c:v>44601</c:v>
                </c:pt>
                <c:pt idx="111">
                  <c:v>44602</c:v>
                </c:pt>
                <c:pt idx="112">
                  <c:v>44603</c:v>
                </c:pt>
                <c:pt idx="113">
                  <c:v>44606</c:v>
                </c:pt>
                <c:pt idx="114">
                  <c:v>44607</c:v>
                </c:pt>
                <c:pt idx="115">
                  <c:v>44608</c:v>
                </c:pt>
                <c:pt idx="116">
                  <c:v>44609</c:v>
                </c:pt>
                <c:pt idx="117">
                  <c:v>44610</c:v>
                </c:pt>
                <c:pt idx="118">
                  <c:v>44614</c:v>
                </c:pt>
                <c:pt idx="119">
                  <c:v>44615</c:v>
                </c:pt>
                <c:pt idx="120">
                  <c:v>44616</c:v>
                </c:pt>
                <c:pt idx="121">
                  <c:v>44617</c:v>
                </c:pt>
                <c:pt idx="122">
                  <c:v>44620</c:v>
                </c:pt>
                <c:pt idx="123">
                  <c:v>44621</c:v>
                </c:pt>
                <c:pt idx="124">
                  <c:v>44622</c:v>
                </c:pt>
                <c:pt idx="125">
                  <c:v>44623</c:v>
                </c:pt>
                <c:pt idx="126">
                  <c:v>44624</c:v>
                </c:pt>
                <c:pt idx="127">
                  <c:v>44627</c:v>
                </c:pt>
                <c:pt idx="128">
                  <c:v>44628</c:v>
                </c:pt>
                <c:pt idx="129">
                  <c:v>44629</c:v>
                </c:pt>
                <c:pt idx="130">
                  <c:v>44630</c:v>
                </c:pt>
                <c:pt idx="131">
                  <c:v>44631</c:v>
                </c:pt>
                <c:pt idx="132">
                  <c:v>44634</c:v>
                </c:pt>
                <c:pt idx="133">
                  <c:v>44635</c:v>
                </c:pt>
                <c:pt idx="134">
                  <c:v>44636</c:v>
                </c:pt>
                <c:pt idx="135">
                  <c:v>44637</c:v>
                </c:pt>
                <c:pt idx="136">
                  <c:v>44638</c:v>
                </c:pt>
                <c:pt idx="137">
                  <c:v>44641</c:v>
                </c:pt>
                <c:pt idx="138">
                  <c:v>44642</c:v>
                </c:pt>
                <c:pt idx="139">
                  <c:v>44643</c:v>
                </c:pt>
                <c:pt idx="140">
                  <c:v>44644</c:v>
                </c:pt>
                <c:pt idx="141">
                  <c:v>44645</c:v>
                </c:pt>
                <c:pt idx="142">
                  <c:v>44648</c:v>
                </c:pt>
                <c:pt idx="143">
                  <c:v>44649</c:v>
                </c:pt>
                <c:pt idx="144">
                  <c:v>44650</c:v>
                </c:pt>
                <c:pt idx="145">
                  <c:v>44651</c:v>
                </c:pt>
                <c:pt idx="146">
                  <c:v>44652</c:v>
                </c:pt>
                <c:pt idx="147">
                  <c:v>44655</c:v>
                </c:pt>
              </c:numCache>
            </c:numRef>
          </c:cat>
          <c:val>
            <c:numRef>
              <c:f>'WTI Spot'!$B$12:$B$159</c:f>
              <c:numCache>
                <c:formatCode>0.00</c:formatCode>
                <c:ptCount val="148"/>
                <c:pt idx="0">
                  <c:v>68.63</c:v>
                </c:pt>
                <c:pt idx="1">
                  <c:v>70.069999999999993</c:v>
                </c:pt>
                <c:pt idx="2">
                  <c:v>69.34</c:v>
                </c:pt>
                <c:pt idx="3">
                  <c:v>68.489999999999995</c:v>
                </c:pt>
                <c:pt idx="4">
                  <c:v>69.36</c:v>
                </c:pt>
                <c:pt idx="5">
                  <c:v>68.260000000000005</c:v>
                </c:pt>
                <c:pt idx="6">
                  <c:v>69.819999999999993</c:v>
                </c:pt>
                <c:pt idx="7">
                  <c:v>70.540000000000006</c:v>
                </c:pt>
                <c:pt idx="8">
                  <c:v>70.53</c:v>
                </c:pt>
                <c:pt idx="9">
                  <c:v>72.59</c:v>
                </c:pt>
                <c:pt idx="10">
                  <c:v>72.69</c:v>
                </c:pt>
                <c:pt idx="11">
                  <c:v>72.09</c:v>
                </c:pt>
                <c:pt idx="12">
                  <c:v>70.41</c:v>
                </c:pt>
                <c:pt idx="13">
                  <c:v>70.510000000000005</c:v>
                </c:pt>
                <c:pt idx="14">
                  <c:v>72.37</c:v>
                </c:pt>
                <c:pt idx="15">
                  <c:v>73.430000000000007</c:v>
                </c:pt>
                <c:pt idx="16">
                  <c:v>74.180000000000007</c:v>
                </c:pt>
                <c:pt idx="17">
                  <c:v>75.540000000000006</c:v>
                </c:pt>
                <c:pt idx="18">
                  <c:v>75.44</c:v>
                </c:pt>
                <c:pt idx="19">
                  <c:v>75.06</c:v>
                </c:pt>
                <c:pt idx="20">
                  <c:v>75.22</c:v>
                </c:pt>
                <c:pt idx="21">
                  <c:v>76.010000000000005</c:v>
                </c:pt>
                <c:pt idx="22">
                  <c:v>77.680000000000007</c:v>
                </c:pt>
                <c:pt idx="23">
                  <c:v>79.17</c:v>
                </c:pt>
                <c:pt idx="24">
                  <c:v>77.66</c:v>
                </c:pt>
                <c:pt idx="25">
                  <c:v>78.459999999999994</c:v>
                </c:pt>
                <c:pt idx="26">
                  <c:v>79.55</c:v>
                </c:pt>
                <c:pt idx="27">
                  <c:v>80.64</c:v>
                </c:pt>
                <c:pt idx="28">
                  <c:v>80.75</c:v>
                </c:pt>
                <c:pt idx="29">
                  <c:v>80.67</c:v>
                </c:pt>
                <c:pt idx="30">
                  <c:v>81.430000000000007</c:v>
                </c:pt>
                <c:pt idx="31">
                  <c:v>82.39</c:v>
                </c:pt>
                <c:pt idx="32">
                  <c:v>82.62</c:v>
                </c:pt>
                <c:pt idx="33">
                  <c:v>83.19</c:v>
                </c:pt>
                <c:pt idx="34">
                  <c:v>84.4</c:v>
                </c:pt>
                <c:pt idx="35">
                  <c:v>82.64</c:v>
                </c:pt>
                <c:pt idx="36">
                  <c:v>84.53</c:v>
                </c:pt>
                <c:pt idx="37">
                  <c:v>84.64</c:v>
                </c:pt>
                <c:pt idx="38">
                  <c:v>85.64</c:v>
                </c:pt>
                <c:pt idx="39">
                  <c:v>82.66</c:v>
                </c:pt>
                <c:pt idx="40">
                  <c:v>82.78</c:v>
                </c:pt>
                <c:pt idx="41">
                  <c:v>83.5</c:v>
                </c:pt>
                <c:pt idx="42">
                  <c:v>84.08</c:v>
                </c:pt>
                <c:pt idx="43">
                  <c:v>83.91</c:v>
                </c:pt>
                <c:pt idx="44">
                  <c:v>80.819999999999993</c:v>
                </c:pt>
                <c:pt idx="45">
                  <c:v>78.88</c:v>
                </c:pt>
                <c:pt idx="46">
                  <c:v>81.25</c:v>
                </c:pt>
                <c:pt idx="47">
                  <c:v>81.96</c:v>
                </c:pt>
                <c:pt idx="48">
                  <c:v>84.12</c:v>
                </c:pt>
                <c:pt idx="49">
                  <c:v>81.23</c:v>
                </c:pt>
                <c:pt idx="50">
                  <c:v>81.47</c:v>
                </c:pt>
                <c:pt idx="51">
                  <c:v>80.87</c:v>
                </c:pt>
                <c:pt idx="52">
                  <c:v>80.849999999999994</c:v>
                </c:pt>
                <c:pt idx="53">
                  <c:v>80.760000000000005</c:v>
                </c:pt>
                <c:pt idx="54">
                  <c:v>78.319999999999993</c:v>
                </c:pt>
                <c:pt idx="55">
                  <c:v>78.92</c:v>
                </c:pt>
                <c:pt idx="56">
                  <c:v>76.11</c:v>
                </c:pt>
                <c:pt idx="57">
                  <c:v>76.739999999999995</c:v>
                </c:pt>
                <c:pt idx="58">
                  <c:v>78.319999999999993</c:v>
                </c:pt>
                <c:pt idx="59">
                  <c:v>78.319999999999993</c:v>
                </c:pt>
                <c:pt idx="60">
                  <c:v>69.88</c:v>
                </c:pt>
                <c:pt idx="61">
                  <c:v>66.14</c:v>
                </c:pt>
                <c:pt idx="62">
                  <c:v>65.44</c:v>
                </c:pt>
                <c:pt idx="63">
                  <c:v>66.599999999999994</c:v>
                </c:pt>
                <c:pt idx="64">
                  <c:v>66.39</c:v>
                </c:pt>
                <c:pt idx="65">
                  <c:v>69.62</c:v>
                </c:pt>
                <c:pt idx="66">
                  <c:v>71.94</c:v>
                </c:pt>
                <c:pt idx="67">
                  <c:v>72.430000000000007</c:v>
                </c:pt>
                <c:pt idx="68">
                  <c:v>70.87</c:v>
                </c:pt>
                <c:pt idx="69">
                  <c:v>71.709999999999994</c:v>
                </c:pt>
                <c:pt idx="70">
                  <c:v>71.19</c:v>
                </c:pt>
                <c:pt idx="71">
                  <c:v>70.569999999999993</c:v>
                </c:pt>
                <c:pt idx="72">
                  <c:v>70.89</c:v>
                </c:pt>
                <c:pt idx="73">
                  <c:v>72.34</c:v>
                </c:pt>
                <c:pt idx="74">
                  <c:v>70.930000000000007</c:v>
                </c:pt>
                <c:pt idx="75">
                  <c:v>68.69</c:v>
                </c:pt>
                <c:pt idx="76">
                  <c:v>71.099999999999994</c:v>
                </c:pt>
                <c:pt idx="77">
                  <c:v>72.819999999999993</c:v>
                </c:pt>
                <c:pt idx="78">
                  <c:v>73.89</c:v>
                </c:pt>
                <c:pt idx="79">
                  <c:v>75.489999999999995</c:v>
                </c:pt>
                <c:pt idx="80">
                  <c:v>76.010000000000005</c:v>
                </c:pt>
                <c:pt idx="81">
                  <c:v>76.58</c:v>
                </c:pt>
                <c:pt idx="82">
                  <c:v>76.83</c:v>
                </c:pt>
                <c:pt idx="83">
                  <c:v>75.33</c:v>
                </c:pt>
                <c:pt idx="84">
                  <c:v>75.989999999999995</c:v>
                </c:pt>
                <c:pt idx="85">
                  <c:v>77</c:v>
                </c:pt>
                <c:pt idx="86">
                  <c:v>77.83</c:v>
                </c:pt>
                <c:pt idx="87">
                  <c:v>79.47</c:v>
                </c:pt>
                <c:pt idx="88">
                  <c:v>79</c:v>
                </c:pt>
                <c:pt idx="89">
                  <c:v>78.11</c:v>
                </c:pt>
                <c:pt idx="90">
                  <c:v>81.17</c:v>
                </c:pt>
                <c:pt idx="91">
                  <c:v>82.51</c:v>
                </c:pt>
                <c:pt idx="92">
                  <c:v>81.97</c:v>
                </c:pt>
                <c:pt idx="93">
                  <c:v>83.82</c:v>
                </c:pt>
                <c:pt idx="94">
                  <c:v>85.42</c:v>
                </c:pt>
                <c:pt idx="95">
                  <c:v>86.84</c:v>
                </c:pt>
                <c:pt idx="96">
                  <c:v>86.29</c:v>
                </c:pt>
                <c:pt idx="97">
                  <c:v>85.16</c:v>
                </c:pt>
                <c:pt idx="98">
                  <c:v>84.48</c:v>
                </c:pt>
                <c:pt idx="99">
                  <c:v>86.61</c:v>
                </c:pt>
                <c:pt idx="100">
                  <c:v>88.33</c:v>
                </c:pt>
                <c:pt idx="101">
                  <c:v>87.61</c:v>
                </c:pt>
                <c:pt idx="102">
                  <c:v>87.67</c:v>
                </c:pt>
                <c:pt idx="103">
                  <c:v>89.16</c:v>
                </c:pt>
                <c:pt idx="104">
                  <c:v>88.22</c:v>
                </c:pt>
                <c:pt idx="105">
                  <c:v>88.16</c:v>
                </c:pt>
                <c:pt idx="106">
                  <c:v>90.17</c:v>
                </c:pt>
                <c:pt idx="107">
                  <c:v>92.27</c:v>
                </c:pt>
                <c:pt idx="108">
                  <c:v>91.25</c:v>
                </c:pt>
                <c:pt idx="109">
                  <c:v>89.32</c:v>
                </c:pt>
                <c:pt idx="110">
                  <c:v>89.57</c:v>
                </c:pt>
                <c:pt idx="111">
                  <c:v>89.83</c:v>
                </c:pt>
                <c:pt idx="112">
                  <c:v>93.1</c:v>
                </c:pt>
                <c:pt idx="113">
                  <c:v>95.52</c:v>
                </c:pt>
                <c:pt idx="114">
                  <c:v>92.07</c:v>
                </c:pt>
                <c:pt idx="115">
                  <c:v>93.83</c:v>
                </c:pt>
                <c:pt idx="116">
                  <c:v>91.78</c:v>
                </c:pt>
                <c:pt idx="117">
                  <c:v>91.26</c:v>
                </c:pt>
                <c:pt idx="118">
                  <c:v>92.11</c:v>
                </c:pt>
                <c:pt idx="119">
                  <c:v>92.14</c:v>
                </c:pt>
                <c:pt idx="120">
                  <c:v>92.77</c:v>
                </c:pt>
                <c:pt idx="121">
                  <c:v>91.68</c:v>
                </c:pt>
                <c:pt idx="122">
                  <c:v>96.13</c:v>
                </c:pt>
                <c:pt idx="123">
                  <c:v>103.66</c:v>
                </c:pt>
                <c:pt idx="124">
                  <c:v>110.74</c:v>
                </c:pt>
                <c:pt idx="125">
                  <c:v>107.69</c:v>
                </c:pt>
                <c:pt idx="126">
                  <c:v>115.77</c:v>
                </c:pt>
                <c:pt idx="127">
                  <c:v>119.26</c:v>
                </c:pt>
                <c:pt idx="128">
                  <c:v>123.64</c:v>
                </c:pt>
                <c:pt idx="129">
                  <c:v>108.81</c:v>
                </c:pt>
                <c:pt idx="130">
                  <c:v>105.93</c:v>
                </c:pt>
                <c:pt idx="131">
                  <c:v>109.31</c:v>
                </c:pt>
                <c:pt idx="132">
                  <c:v>103.22</c:v>
                </c:pt>
                <c:pt idx="133">
                  <c:v>96.42</c:v>
                </c:pt>
                <c:pt idx="134">
                  <c:v>94.85</c:v>
                </c:pt>
                <c:pt idx="135">
                  <c:v>102.97</c:v>
                </c:pt>
                <c:pt idx="136">
                  <c:v>104.69</c:v>
                </c:pt>
                <c:pt idx="137">
                  <c:v>112.14</c:v>
                </c:pt>
                <c:pt idx="138">
                  <c:v>111.03</c:v>
                </c:pt>
                <c:pt idx="139">
                  <c:v>114.89</c:v>
                </c:pt>
                <c:pt idx="140">
                  <c:v>114.2</c:v>
                </c:pt>
                <c:pt idx="141">
                  <c:v>116.2</c:v>
                </c:pt>
                <c:pt idx="142">
                  <c:v>107.55</c:v>
                </c:pt>
                <c:pt idx="143">
                  <c:v>104.25</c:v>
                </c:pt>
                <c:pt idx="144">
                  <c:v>107.81</c:v>
                </c:pt>
                <c:pt idx="145">
                  <c:v>100.53</c:v>
                </c:pt>
                <c:pt idx="146">
                  <c:v>99.32</c:v>
                </c:pt>
                <c:pt idx="147">
                  <c:v>103.29</c:v>
                </c:pt>
              </c:numCache>
            </c:numRef>
          </c:val>
          <c:smooth val="0"/>
          <c:extLst>
            <c:ext xmlns:c16="http://schemas.microsoft.com/office/drawing/2014/chart" uri="{C3380CC4-5D6E-409C-BE32-E72D297353CC}">
              <c16:uniqueId val="{00000000-88DF-4135-A80C-BE6167AE3002}"/>
            </c:ext>
          </c:extLst>
        </c:ser>
        <c:dLbls>
          <c:showLegendKey val="0"/>
          <c:showVal val="0"/>
          <c:showCatName val="0"/>
          <c:showSerName val="0"/>
          <c:showPercent val="0"/>
          <c:showBubbleSize val="0"/>
        </c:dLbls>
        <c:smooth val="0"/>
        <c:axId val="1845732960"/>
        <c:axId val="1739934544"/>
      </c:lineChart>
      <c:dateAx>
        <c:axId val="1845732960"/>
        <c:scaling>
          <c:orientation val="minMax"/>
        </c:scaling>
        <c:delete val="0"/>
        <c:axPos val="b"/>
        <c:numFmt formatCode="mmm\ yyyy"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739934544"/>
        <c:crosses val="autoZero"/>
        <c:auto val="1"/>
        <c:lblOffset val="100"/>
        <c:baseTimeUnit val="days"/>
        <c:majorUnit val="2"/>
        <c:majorTimeUnit val="months"/>
      </c:dateAx>
      <c:valAx>
        <c:axId val="1739934544"/>
        <c:scaling>
          <c:orientation val="minMax"/>
          <c:min val="5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845732960"/>
        <c:crosses val="autoZero"/>
        <c:crossBetween val="between"/>
        <c:majorUnit val="2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8575" cap="rnd">
              <a:solidFill>
                <a:schemeClr val="tx2"/>
              </a:solidFill>
              <a:round/>
            </a:ln>
            <a:effectLst/>
          </c:spPr>
          <c:marker>
            <c:symbol val="none"/>
          </c:marker>
          <c:cat>
            <c:strRef>
              <c:f>'Supply Chain Pressure Index'!$A$6:$A$295</c:f>
              <c:strCache>
                <c:ptCount val="290"/>
                <c:pt idx="0">
                  <c:v>1998</c:v>
                </c:pt>
                <c:pt idx="1">
                  <c:v>28-Feb-1998</c:v>
                </c:pt>
                <c:pt idx="2">
                  <c:v>31-Mar-1998</c:v>
                </c:pt>
                <c:pt idx="3">
                  <c:v>30-Apr-1998</c:v>
                </c:pt>
                <c:pt idx="4">
                  <c:v>31-May-1998</c:v>
                </c:pt>
                <c:pt idx="5">
                  <c:v>30-Jun-1998</c:v>
                </c:pt>
                <c:pt idx="6">
                  <c:v>31-Jul-1998</c:v>
                </c:pt>
                <c:pt idx="7">
                  <c:v>31-Aug-1998</c:v>
                </c:pt>
                <c:pt idx="8">
                  <c:v>30-Sep-1998</c:v>
                </c:pt>
                <c:pt idx="9">
                  <c:v>31-Oct-1998</c:v>
                </c:pt>
                <c:pt idx="10">
                  <c:v>30-Nov-1998</c:v>
                </c:pt>
                <c:pt idx="11">
                  <c:v>31-Dec-1998</c:v>
                </c:pt>
                <c:pt idx="12">
                  <c:v>Jan 1999</c:v>
                </c:pt>
                <c:pt idx="13">
                  <c:v>28-Feb-1999</c:v>
                </c:pt>
                <c:pt idx="14">
                  <c:v>31-Mar-1999</c:v>
                </c:pt>
                <c:pt idx="15">
                  <c:v>30-Apr-1999</c:v>
                </c:pt>
                <c:pt idx="16">
                  <c:v>May 1999</c:v>
                </c:pt>
                <c:pt idx="17">
                  <c:v>30-Jun-1999</c:v>
                </c:pt>
                <c:pt idx="18">
                  <c:v>31-Jul-1999</c:v>
                </c:pt>
                <c:pt idx="19">
                  <c:v>31-Aug-1999</c:v>
                </c:pt>
                <c:pt idx="20">
                  <c:v>30-Sep-1999</c:v>
                </c:pt>
                <c:pt idx="21">
                  <c:v>31-Oct-1999</c:v>
                </c:pt>
                <c:pt idx="22">
                  <c:v>30-Nov-1999</c:v>
                </c:pt>
                <c:pt idx="23">
                  <c:v>31-Dec-1999</c:v>
                </c:pt>
                <c:pt idx="24">
                  <c:v>2000</c:v>
                </c:pt>
                <c:pt idx="25">
                  <c:v>29-Feb-2000</c:v>
                </c:pt>
                <c:pt idx="26">
                  <c:v>31-Mar-2000</c:v>
                </c:pt>
                <c:pt idx="27">
                  <c:v>30-Apr-2000</c:v>
                </c:pt>
                <c:pt idx="28">
                  <c:v>31-May-2000</c:v>
                </c:pt>
                <c:pt idx="29">
                  <c:v>30-Jun-2000</c:v>
                </c:pt>
                <c:pt idx="30">
                  <c:v>31-Jul-2000</c:v>
                </c:pt>
                <c:pt idx="31">
                  <c:v>31-Aug-2000</c:v>
                </c:pt>
                <c:pt idx="32">
                  <c:v>30-Sep-2000</c:v>
                </c:pt>
                <c:pt idx="33">
                  <c:v>31-Oct-2000</c:v>
                </c:pt>
                <c:pt idx="34">
                  <c:v>30-Nov-2000</c:v>
                </c:pt>
                <c:pt idx="35">
                  <c:v>31-Dec-2000</c:v>
                </c:pt>
                <c:pt idx="36">
                  <c:v>Jan 2001</c:v>
                </c:pt>
                <c:pt idx="37">
                  <c:v>28-Feb-2001</c:v>
                </c:pt>
                <c:pt idx="38">
                  <c:v>31-Mar-2001</c:v>
                </c:pt>
                <c:pt idx="39">
                  <c:v>30-Apr-2001</c:v>
                </c:pt>
                <c:pt idx="40">
                  <c:v>31-May-2001</c:v>
                </c:pt>
                <c:pt idx="41">
                  <c:v>30-Jun-2001</c:v>
                </c:pt>
                <c:pt idx="42">
                  <c:v>31-Jul-2001</c:v>
                </c:pt>
                <c:pt idx="43">
                  <c:v>31-Aug-2001</c:v>
                </c:pt>
                <c:pt idx="44">
                  <c:v>30-Sep-2001</c:v>
                </c:pt>
                <c:pt idx="45">
                  <c:v>31-Oct-2001</c:v>
                </c:pt>
                <c:pt idx="46">
                  <c:v>30-Nov-2001</c:v>
                </c:pt>
                <c:pt idx="47">
                  <c:v>31-Dec-2001</c:v>
                </c:pt>
                <c:pt idx="48">
                  <c:v>2002</c:v>
                </c:pt>
                <c:pt idx="49">
                  <c:v>28-Feb-2002</c:v>
                </c:pt>
                <c:pt idx="50">
                  <c:v>31-Mar-2002</c:v>
                </c:pt>
                <c:pt idx="51">
                  <c:v>30-Apr-2002</c:v>
                </c:pt>
                <c:pt idx="52">
                  <c:v>31-May-2002</c:v>
                </c:pt>
                <c:pt idx="53">
                  <c:v>30-Jun-2002</c:v>
                </c:pt>
                <c:pt idx="54">
                  <c:v>31-Jul-2002</c:v>
                </c:pt>
                <c:pt idx="55">
                  <c:v>31-Aug-2002</c:v>
                </c:pt>
                <c:pt idx="56">
                  <c:v>Sep 2002</c:v>
                </c:pt>
                <c:pt idx="57">
                  <c:v>31-Oct-2002</c:v>
                </c:pt>
                <c:pt idx="58">
                  <c:v>30-Nov-2002</c:v>
                </c:pt>
                <c:pt idx="59">
                  <c:v>31-Dec-2002</c:v>
                </c:pt>
                <c:pt idx="60">
                  <c:v>Jan 2003</c:v>
                </c:pt>
                <c:pt idx="61">
                  <c:v>28-Feb-2003</c:v>
                </c:pt>
                <c:pt idx="62">
                  <c:v>31-Mar-2003</c:v>
                </c:pt>
                <c:pt idx="63">
                  <c:v>30-Apr-2003</c:v>
                </c:pt>
                <c:pt idx="64">
                  <c:v>31-May-2003</c:v>
                </c:pt>
                <c:pt idx="65">
                  <c:v>30-Jun-2003</c:v>
                </c:pt>
                <c:pt idx="66">
                  <c:v>31-Jul-2003</c:v>
                </c:pt>
                <c:pt idx="67">
                  <c:v>31-Aug-2003</c:v>
                </c:pt>
                <c:pt idx="68">
                  <c:v>30-Sep-2003</c:v>
                </c:pt>
                <c:pt idx="69">
                  <c:v>31-Oct-2003</c:v>
                </c:pt>
                <c:pt idx="70">
                  <c:v>30-Nov-2003</c:v>
                </c:pt>
                <c:pt idx="71">
                  <c:v>31-Dec-2003</c:v>
                </c:pt>
                <c:pt idx="72">
                  <c:v>2004</c:v>
                </c:pt>
                <c:pt idx="73">
                  <c:v>29-Feb-2004</c:v>
                </c:pt>
                <c:pt idx="74">
                  <c:v>31-Mar-2004</c:v>
                </c:pt>
                <c:pt idx="75">
                  <c:v>30-Apr-2004</c:v>
                </c:pt>
                <c:pt idx="76">
                  <c:v>May 2004</c:v>
                </c:pt>
                <c:pt idx="77">
                  <c:v>30-Jun-2004</c:v>
                </c:pt>
                <c:pt idx="78">
                  <c:v>31-Jul-2004</c:v>
                </c:pt>
                <c:pt idx="79">
                  <c:v>31-Aug-2004</c:v>
                </c:pt>
                <c:pt idx="80">
                  <c:v>30-Sep-2004</c:v>
                </c:pt>
                <c:pt idx="81">
                  <c:v>31-Oct-2004</c:v>
                </c:pt>
                <c:pt idx="82">
                  <c:v>30-Nov-2004</c:v>
                </c:pt>
                <c:pt idx="83">
                  <c:v>31-Dec-2004</c:v>
                </c:pt>
                <c:pt idx="84">
                  <c:v>Jan 2005</c:v>
                </c:pt>
                <c:pt idx="85">
                  <c:v>28-Feb-2005</c:v>
                </c:pt>
                <c:pt idx="86">
                  <c:v>31-Mar-2005</c:v>
                </c:pt>
                <c:pt idx="87">
                  <c:v>30-Apr-2005</c:v>
                </c:pt>
                <c:pt idx="88">
                  <c:v>31-May-2005</c:v>
                </c:pt>
                <c:pt idx="89">
                  <c:v>30-Jun-2005</c:v>
                </c:pt>
                <c:pt idx="90">
                  <c:v>31-Jul-2005</c:v>
                </c:pt>
                <c:pt idx="91">
                  <c:v>31-Aug-2005</c:v>
                </c:pt>
                <c:pt idx="92">
                  <c:v>30-Sep-2005</c:v>
                </c:pt>
                <c:pt idx="93">
                  <c:v>31-Oct-2005</c:v>
                </c:pt>
                <c:pt idx="94">
                  <c:v>30-Nov-2005</c:v>
                </c:pt>
                <c:pt idx="95">
                  <c:v>31-Dec-2005</c:v>
                </c:pt>
                <c:pt idx="96">
                  <c:v>2006</c:v>
                </c:pt>
                <c:pt idx="97">
                  <c:v>28-Feb-2006</c:v>
                </c:pt>
                <c:pt idx="98">
                  <c:v>31-Mar-2006</c:v>
                </c:pt>
                <c:pt idx="99">
                  <c:v>30-Apr-2006</c:v>
                </c:pt>
                <c:pt idx="100">
                  <c:v>31-May-2006</c:v>
                </c:pt>
                <c:pt idx="101">
                  <c:v>30-Jun-2006</c:v>
                </c:pt>
                <c:pt idx="102">
                  <c:v>31-Jul-2006</c:v>
                </c:pt>
                <c:pt idx="103">
                  <c:v>31-Aug-2006</c:v>
                </c:pt>
                <c:pt idx="104">
                  <c:v>30-Sep-2006</c:v>
                </c:pt>
                <c:pt idx="105">
                  <c:v>31-Oct-2006</c:v>
                </c:pt>
                <c:pt idx="106">
                  <c:v>30-Nov-2006</c:v>
                </c:pt>
                <c:pt idx="107">
                  <c:v>31-Dec-2006</c:v>
                </c:pt>
                <c:pt idx="108">
                  <c:v>Jan 2007</c:v>
                </c:pt>
                <c:pt idx="109">
                  <c:v>28-Feb-2007</c:v>
                </c:pt>
                <c:pt idx="110">
                  <c:v>31-Mar-2007</c:v>
                </c:pt>
                <c:pt idx="111">
                  <c:v>30-Apr-2007</c:v>
                </c:pt>
                <c:pt idx="112">
                  <c:v>31-May-2007</c:v>
                </c:pt>
                <c:pt idx="113">
                  <c:v>30-Jun-2007</c:v>
                </c:pt>
                <c:pt idx="114">
                  <c:v>31-Jul-2007</c:v>
                </c:pt>
                <c:pt idx="115">
                  <c:v>31-Aug-2007</c:v>
                </c:pt>
                <c:pt idx="116">
                  <c:v>Sep 2007</c:v>
                </c:pt>
                <c:pt idx="117">
                  <c:v>31-Oct-2007</c:v>
                </c:pt>
                <c:pt idx="118">
                  <c:v>30-Nov-2007</c:v>
                </c:pt>
                <c:pt idx="119">
                  <c:v>31-Dec-2007</c:v>
                </c:pt>
                <c:pt idx="120">
                  <c:v>2008</c:v>
                </c:pt>
                <c:pt idx="121">
                  <c:v>29-Feb-2008</c:v>
                </c:pt>
                <c:pt idx="122">
                  <c:v>31-Mar-2008</c:v>
                </c:pt>
                <c:pt idx="123">
                  <c:v>30-Apr-2008</c:v>
                </c:pt>
                <c:pt idx="124">
                  <c:v>31-May-2008</c:v>
                </c:pt>
                <c:pt idx="125">
                  <c:v>30-Jun-2008</c:v>
                </c:pt>
                <c:pt idx="126">
                  <c:v>31-Jul-2008</c:v>
                </c:pt>
                <c:pt idx="127">
                  <c:v>31-Aug-2008</c:v>
                </c:pt>
                <c:pt idx="128">
                  <c:v>30-Sep-2008</c:v>
                </c:pt>
                <c:pt idx="129">
                  <c:v>31-Oct-2008</c:v>
                </c:pt>
                <c:pt idx="130">
                  <c:v>30-Nov-2008</c:v>
                </c:pt>
                <c:pt idx="131">
                  <c:v>31-Dec-2008</c:v>
                </c:pt>
                <c:pt idx="132">
                  <c:v>Jan 2009</c:v>
                </c:pt>
                <c:pt idx="133">
                  <c:v>28-Feb-2009</c:v>
                </c:pt>
                <c:pt idx="134">
                  <c:v>31-Mar-2009</c:v>
                </c:pt>
                <c:pt idx="135">
                  <c:v>30-Apr-2009</c:v>
                </c:pt>
                <c:pt idx="136">
                  <c:v>May 2009</c:v>
                </c:pt>
                <c:pt idx="137">
                  <c:v>30-Jun-2009</c:v>
                </c:pt>
                <c:pt idx="138">
                  <c:v>31-Jul-2009</c:v>
                </c:pt>
                <c:pt idx="139">
                  <c:v>31-Aug-2009</c:v>
                </c:pt>
                <c:pt idx="140">
                  <c:v>30-Sep-2009</c:v>
                </c:pt>
                <c:pt idx="141">
                  <c:v>31-Oct-2009</c:v>
                </c:pt>
                <c:pt idx="142">
                  <c:v>30-Nov-2009</c:v>
                </c:pt>
                <c:pt idx="143">
                  <c:v>31-Dec-2009</c:v>
                </c:pt>
                <c:pt idx="144">
                  <c:v>2010</c:v>
                </c:pt>
                <c:pt idx="145">
                  <c:v>28-Feb-2010</c:v>
                </c:pt>
                <c:pt idx="146">
                  <c:v>31-Mar-2010</c:v>
                </c:pt>
                <c:pt idx="147">
                  <c:v>30-Apr-2010</c:v>
                </c:pt>
                <c:pt idx="148">
                  <c:v>31-May-2010</c:v>
                </c:pt>
                <c:pt idx="149">
                  <c:v>30-Jun-2010</c:v>
                </c:pt>
                <c:pt idx="150">
                  <c:v>31-Jul-2010</c:v>
                </c:pt>
                <c:pt idx="151">
                  <c:v>31-Aug-2010</c:v>
                </c:pt>
                <c:pt idx="152">
                  <c:v>30-Sep-2010</c:v>
                </c:pt>
                <c:pt idx="153">
                  <c:v>31-Oct-2010</c:v>
                </c:pt>
                <c:pt idx="154">
                  <c:v>30-Nov-2010</c:v>
                </c:pt>
                <c:pt idx="155">
                  <c:v>31-Dec-2010</c:v>
                </c:pt>
                <c:pt idx="156">
                  <c:v>Jan 2011</c:v>
                </c:pt>
                <c:pt idx="157">
                  <c:v>28-Feb-2011</c:v>
                </c:pt>
                <c:pt idx="158">
                  <c:v>31-Mar-2011</c:v>
                </c:pt>
                <c:pt idx="159">
                  <c:v>30-Apr-2011</c:v>
                </c:pt>
                <c:pt idx="160">
                  <c:v>31-May-2011</c:v>
                </c:pt>
                <c:pt idx="161">
                  <c:v>30-Jun-2011</c:v>
                </c:pt>
                <c:pt idx="162">
                  <c:v>31-Jul-2011</c:v>
                </c:pt>
                <c:pt idx="163">
                  <c:v>31-Aug-2011</c:v>
                </c:pt>
                <c:pt idx="164">
                  <c:v>30-Sep-2011</c:v>
                </c:pt>
                <c:pt idx="165">
                  <c:v>31-Oct-2011</c:v>
                </c:pt>
                <c:pt idx="166">
                  <c:v>30-Nov-2011</c:v>
                </c:pt>
                <c:pt idx="167">
                  <c:v>31-Dec-2011</c:v>
                </c:pt>
                <c:pt idx="168">
                  <c:v>2012</c:v>
                </c:pt>
                <c:pt idx="169">
                  <c:v>29-Feb-2012</c:v>
                </c:pt>
                <c:pt idx="170">
                  <c:v>31-Mar-2012</c:v>
                </c:pt>
                <c:pt idx="171">
                  <c:v>30-Apr-2012</c:v>
                </c:pt>
                <c:pt idx="172">
                  <c:v>31-May-2012</c:v>
                </c:pt>
                <c:pt idx="173">
                  <c:v>30-Jun-2012</c:v>
                </c:pt>
                <c:pt idx="174">
                  <c:v>31-Jul-2012</c:v>
                </c:pt>
                <c:pt idx="175">
                  <c:v>31-Aug-2012</c:v>
                </c:pt>
                <c:pt idx="176">
                  <c:v>Sep 2012</c:v>
                </c:pt>
                <c:pt idx="177">
                  <c:v>31-Oct-2012</c:v>
                </c:pt>
                <c:pt idx="178">
                  <c:v>30-Nov-2012</c:v>
                </c:pt>
                <c:pt idx="179">
                  <c:v>31-Dec-2012</c:v>
                </c:pt>
                <c:pt idx="180">
                  <c:v>Jan 2013</c:v>
                </c:pt>
                <c:pt idx="181">
                  <c:v>28-Feb-2013</c:v>
                </c:pt>
                <c:pt idx="182">
                  <c:v>31-Mar-2013</c:v>
                </c:pt>
                <c:pt idx="183">
                  <c:v>30-Apr-2013</c:v>
                </c:pt>
                <c:pt idx="184">
                  <c:v>31-May-2013</c:v>
                </c:pt>
                <c:pt idx="185">
                  <c:v>30-Jun-2013</c:v>
                </c:pt>
                <c:pt idx="186">
                  <c:v>31-Jul-2013</c:v>
                </c:pt>
                <c:pt idx="187">
                  <c:v>31-Aug-2013</c:v>
                </c:pt>
                <c:pt idx="188">
                  <c:v>30-Sep-2013</c:v>
                </c:pt>
                <c:pt idx="189">
                  <c:v>31-Oct-2013</c:v>
                </c:pt>
                <c:pt idx="190">
                  <c:v>30-Nov-2013</c:v>
                </c:pt>
                <c:pt idx="191">
                  <c:v>31-Dec-2013</c:v>
                </c:pt>
                <c:pt idx="192">
                  <c:v>2014</c:v>
                </c:pt>
                <c:pt idx="193">
                  <c:v>28-Feb-2014</c:v>
                </c:pt>
                <c:pt idx="194">
                  <c:v>31-Mar-2014</c:v>
                </c:pt>
                <c:pt idx="195">
                  <c:v>30-Apr-2014</c:v>
                </c:pt>
                <c:pt idx="196">
                  <c:v>May 2014</c:v>
                </c:pt>
                <c:pt idx="197">
                  <c:v>30-Jun-2014</c:v>
                </c:pt>
                <c:pt idx="198">
                  <c:v>31-Jul-2014</c:v>
                </c:pt>
                <c:pt idx="199">
                  <c:v>31-Aug-2014</c:v>
                </c:pt>
                <c:pt idx="200">
                  <c:v>30-Sep-2014</c:v>
                </c:pt>
                <c:pt idx="201">
                  <c:v>31-Oct-2014</c:v>
                </c:pt>
                <c:pt idx="202">
                  <c:v>30-Nov-2014</c:v>
                </c:pt>
                <c:pt idx="203">
                  <c:v>31-Dec-2014</c:v>
                </c:pt>
                <c:pt idx="204">
                  <c:v>Jan 2015</c:v>
                </c:pt>
                <c:pt idx="205">
                  <c:v>28-Feb-2015</c:v>
                </c:pt>
                <c:pt idx="206">
                  <c:v>31-Mar-2015</c:v>
                </c:pt>
                <c:pt idx="207">
                  <c:v>30-Apr-2015</c:v>
                </c:pt>
                <c:pt idx="208">
                  <c:v>31-May-2015</c:v>
                </c:pt>
                <c:pt idx="209">
                  <c:v>30-Jun-2015</c:v>
                </c:pt>
                <c:pt idx="210">
                  <c:v>31-Jul-2015</c:v>
                </c:pt>
                <c:pt idx="211">
                  <c:v>31-Aug-2015</c:v>
                </c:pt>
                <c:pt idx="212">
                  <c:v>30-Sep-2015</c:v>
                </c:pt>
                <c:pt idx="213">
                  <c:v>31-Oct-2015</c:v>
                </c:pt>
                <c:pt idx="214">
                  <c:v>30-Nov-2015</c:v>
                </c:pt>
                <c:pt idx="215">
                  <c:v>31-Dec-2015</c:v>
                </c:pt>
                <c:pt idx="216">
                  <c:v>2016</c:v>
                </c:pt>
                <c:pt idx="217">
                  <c:v>29-Feb-2016</c:v>
                </c:pt>
                <c:pt idx="218">
                  <c:v>31-Mar-2016</c:v>
                </c:pt>
                <c:pt idx="219">
                  <c:v>30-Apr-2016</c:v>
                </c:pt>
                <c:pt idx="220">
                  <c:v>31-May-2016</c:v>
                </c:pt>
                <c:pt idx="221">
                  <c:v>30-Jun-2016</c:v>
                </c:pt>
                <c:pt idx="222">
                  <c:v>31-Jul-2016</c:v>
                </c:pt>
                <c:pt idx="223">
                  <c:v>31-Aug-2016</c:v>
                </c:pt>
                <c:pt idx="224">
                  <c:v>30-Sep-2016</c:v>
                </c:pt>
                <c:pt idx="225">
                  <c:v>31-Oct-2016</c:v>
                </c:pt>
                <c:pt idx="226">
                  <c:v>30-Nov-2016</c:v>
                </c:pt>
                <c:pt idx="227">
                  <c:v>31-Dec-2016</c:v>
                </c:pt>
                <c:pt idx="228">
                  <c:v>Jan 2017</c:v>
                </c:pt>
                <c:pt idx="229">
                  <c:v>28-Feb-2017</c:v>
                </c:pt>
                <c:pt idx="230">
                  <c:v>31-Mar-2017</c:v>
                </c:pt>
                <c:pt idx="231">
                  <c:v>30-Apr-2017</c:v>
                </c:pt>
                <c:pt idx="232">
                  <c:v>31-May-2017</c:v>
                </c:pt>
                <c:pt idx="233">
                  <c:v>30-Jun-2017</c:v>
                </c:pt>
                <c:pt idx="234">
                  <c:v>31-Jul-2017</c:v>
                </c:pt>
                <c:pt idx="235">
                  <c:v>31-Aug-2017</c:v>
                </c:pt>
                <c:pt idx="236">
                  <c:v>Sep 2017</c:v>
                </c:pt>
                <c:pt idx="237">
                  <c:v>31-Oct-2017</c:v>
                </c:pt>
                <c:pt idx="238">
                  <c:v>30-Nov-2017</c:v>
                </c:pt>
                <c:pt idx="239">
                  <c:v>31-Dec-2017</c:v>
                </c:pt>
                <c:pt idx="240">
                  <c:v>2018</c:v>
                </c:pt>
                <c:pt idx="241">
                  <c:v>28-Feb-2018</c:v>
                </c:pt>
                <c:pt idx="242">
                  <c:v>31-Mar-2018</c:v>
                </c:pt>
                <c:pt idx="243">
                  <c:v>30-Apr-2018</c:v>
                </c:pt>
                <c:pt idx="244">
                  <c:v>31-May-2018</c:v>
                </c:pt>
                <c:pt idx="245">
                  <c:v>30-Jun-2018</c:v>
                </c:pt>
                <c:pt idx="246">
                  <c:v>31-Jul-2018</c:v>
                </c:pt>
                <c:pt idx="247">
                  <c:v>31-Aug-2018</c:v>
                </c:pt>
                <c:pt idx="248">
                  <c:v>30-Sep-2018</c:v>
                </c:pt>
                <c:pt idx="249">
                  <c:v>31-Oct-2018</c:v>
                </c:pt>
                <c:pt idx="250">
                  <c:v>30-Nov-2018</c:v>
                </c:pt>
                <c:pt idx="251">
                  <c:v>31-Dec-2018</c:v>
                </c:pt>
                <c:pt idx="252">
                  <c:v>Jan 2019</c:v>
                </c:pt>
                <c:pt idx="253">
                  <c:v>28-Feb-2019</c:v>
                </c:pt>
                <c:pt idx="254">
                  <c:v>31-Mar-2019</c:v>
                </c:pt>
                <c:pt idx="255">
                  <c:v>30-Apr-2019</c:v>
                </c:pt>
                <c:pt idx="256">
                  <c:v>May 2019</c:v>
                </c:pt>
                <c:pt idx="257">
                  <c:v>30-Jun-2019</c:v>
                </c:pt>
                <c:pt idx="258">
                  <c:v>31-Jul-2019</c:v>
                </c:pt>
                <c:pt idx="259">
                  <c:v>31-Aug-2019</c:v>
                </c:pt>
                <c:pt idx="260">
                  <c:v>30-Sep-2019</c:v>
                </c:pt>
                <c:pt idx="261">
                  <c:v>31-Oct-2019</c:v>
                </c:pt>
                <c:pt idx="262">
                  <c:v>30-Nov-2019</c:v>
                </c:pt>
                <c:pt idx="263">
                  <c:v>31-Dec-2019</c:v>
                </c:pt>
                <c:pt idx="264">
                  <c:v>2020</c:v>
                </c:pt>
                <c:pt idx="265">
                  <c:v>29-Feb-2020</c:v>
                </c:pt>
                <c:pt idx="266">
                  <c:v>31-Mar-2020</c:v>
                </c:pt>
                <c:pt idx="267">
                  <c:v>30-Apr-2020</c:v>
                </c:pt>
                <c:pt idx="268">
                  <c:v>31-May-2020</c:v>
                </c:pt>
                <c:pt idx="269">
                  <c:v>30-Jun-2020</c:v>
                </c:pt>
                <c:pt idx="270">
                  <c:v>31-Jul-2020</c:v>
                </c:pt>
                <c:pt idx="271">
                  <c:v>31-Aug-2020</c:v>
                </c:pt>
                <c:pt idx="272">
                  <c:v>30-Sep-2020</c:v>
                </c:pt>
                <c:pt idx="273">
                  <c:v>31-Oct-2020</c:v>
                </c:pt>
                <c:pt idx="274">
                  <c:v>30-Nov-2020</c:v>
                </c:pt>
                <c:pt idx="275">
                  <c:v>31-Dec-2020</c:v>
                </c:pt>
                <c:pt idx="276">
                  <c:v>Jan 2021</c:v>
                </c:pt>
                <c:pt idx="277">
                  <c:v>28-Feb-2021</c:v>
                </c:pt>
                <c:pt idx="278">
                  <c:v>31-Mar-2021</c:v>
                </c:pt>
                <c:pt idx="279">
                  <c:v>30-Apr-2021</c:v>
                </c:pt>
                <c:pt idx="280">
                  <c:v>31-May-2021</c:v>
                </c:pt>
                <c:pt idx="281">
                  <c:v>30-Jun-2021</c:v>
                </c:pt>
                <c:pt idx="282">
                  <c:v>31-Jul-2021</c:v>
                </c:pt>
                <c:pt idx="283">
                  <c:v>31-Aug-2021</c:v>
                </c:pt>
                <c:pt idx="284">
                  <c:v>30-Sep-2021</c:v>
                </c:pt>
                <c:pt idx="285">
                  <c:v>31-Oct-2021</c:v>
                </c:pt>
                <c:pt idx="286">
                  <c:v>30-Nov-2021</c:v>
                </c:pt>
                <c:pt idx="287">
                  <c:v>31-Dec-2021</c:v>
                </c:pt>
                <c:pt idx="288">
                  <c:v>2022</c:v>
                </c:pt>
                <c:pt idx="289">
                  <c:v>28-Feb-2022</c:v>
                </c:pt>
              </c:strCache>
            </c:strRef>
          </c:cat>
          <c:val>
            <c:numRef>
              <c:f>'Supply Chain Pressure Index'!$B$6:$B$295</c:f>
              <c:numCache>
                <c:formatCode>0.00</c:formatCode>
                <c:ptCount val="290"/>
                <c:pt idx="0">
                  <c:v>-0.96178187012863181</c:v>
                </c:pt>
                <c:pt idx="1">
                  <c:v>-0.39996333678107693</c:v>
                </c:pt>
                <c:pt idx="2">
                  <c:v>-2.174363414515245E-2</c:v>
                </c:pt>
                <c:pt idx="3">
                  <c:v>-9.3710504782385379E-2</c:v>
                </c:pt>
                <c:pt idx="4">
                  <c:v>-0.48313589297119691</c:v>
                </c:pt>
                <c:pt idx="5">
                  <c:v>-0.82943248271442793</c:v>
                </c:pt>
                <c:pt idx="6">
                  <c:v>-0.91086783671919858</c:v>
                </c:pt>
                <c:pt idx="7">
                  <c:v>-0.91622175922446247</c:v>
                </c:pt>
                <c:pt idx="8">
                  <c:v>-0.86318836858179682</c:v>
                </c:pt>
                <c:pt idx="9">
                  <c:v>-0.6166025145808024</c:v>
                </c:pt>
                <c:pt idx="10">
                  <c:v>-0.67972501778891292</c:v>
                </c:pt>
                <c:pt idx="11">
                  <c:v>-0.43313015535627958</c:v>
                </c:pt>
                <c:pt idx="12">
                  <c:v>-0.18375696679505021</c:v>
                </c:pt>
                <c:pt idx="13">
                  <c:v>-6.3223203202961084E-2</c:v>
                </c:pt>
                <c:pt idx="14">
                  <c:v>-0.38218669515549925</c:v>
                </c:pt>
                <c:pt idx="15">
                  <c:v>-0.33587229452745054</c:v>
                </c:pt>
                <c:pt idx="16">
                  <c:v>-0.34898555436213802</c:v>
                </c:pt>
                <c:pt idx="17">
                  <c:v>-0.36545347734139683</c:v>
                </c:pt>
                <c:pt idx="18">
                  <c:v>-0.60216639431689734</c:v>
                </c:pt>
                <c:pt idx="19">
                  <c:v>-0.45656143272200411</c:v>
                </c:pt>
                <c:pt idx="20">
                  <c:v>-0.26493365117064543</c:v>
                </c:pt>
                <c:pt idx="21">
                  <c:v>-9.2904137659860955E-2</c:v>
                </c:pt>
                <c:pt idx="22">
                  <c:v>-2.261322190637393E-2</c:v>
                </c:pt>
                <c:pt idx="23">
                  <c:v>8.2946815108913913E-2</c:v>
                </c:pt>
                <c:pt idx="24">
                  <c:v>-0.34815449584971353</c:v>
                </c:pt>
                <c:pt idx="25">
                  <c:v>-0.22506674689562009</c:v>
                </c:pt>
                <c:pt idx="26">
                  <c:v>-0.16409011698942544</c:v>
                </c:pt>
                <c:pt idx="27">
                  <c:v>0.15764834404125869</c:v>
                </c:pt>
                <c:pt idx="28">
                  <c:v>0.24754216173189483</c:v>
                </c:pt>
                <c:pt idx="29">
                  <c:v>-1.9518526368021503E-2</c:v>
                </c:pt>
                <c:pt idx="30">
                  <c:v>-1.8552990248870426E-2</c:v>
                </c:pt>
                <c:pt idx="31">
                  <c:v>-6.3143909624422513E-3</c:v>
                </c:pt>
                <c:pt idx="32">
                  <c:v>-0.11329341719509109</c:v>
                </c:pt>
                <c:pt idx="33">
                  <c:v>-0.61621479823009151</c:v>
                </c:pt>
                <c:pt idx="34">
                  <c:v>-0.88854332614234899</c:v>
                </c:pt>
                <c:pt idx="35">
                  <c:v>-1.1387564590168406</c:v>
                </c:pt>
                <c:pt idx="36">
                  <c:v>-1.1515107454495441</c:v>
                </c:pt>
                <c:pt idx="37">
                  <c:v>-0.96859140549057632</c:v>
                </c:pt>
                <c:pt idx="38">
                  <c:v>-1.0043701304485702</c:v>
                </c:pt>
                <c:pt idx="39">
                  <c:v>-1.1651908160714377</c:v>
                </c:pt>
                <c:pt idx="40">
                  <c:v>-1.2340618024377024</c:v>
                </c:pt>
                <c:pt idx="41">
                  <c:v>-0.79709508237977722</c:v>
                </c:pt>
                <c:pt idx="42">
                  <c:v>-0.83033202920213978</c:v>
                </c:pt>
                <c:pt idx="43">
                  <c:v>-0.71132641307996558</c:v>
                </c:pt>
                <c:pt idx="44">
                  <c:v>-0.58669782989673214</c:v>
                </c:pt>
                <c:pt idx="45">
                  <c:v>-1.0987713410918389</c:v>
                </c:pt>
                <c:pt idx="46">
                  <c:v>-1.2501289744677235</c:v>
                </c:pt>
                <c:pt idx="47">
                  <c:v>-1.0473472490804343</c:v>
                </c:pt>
                <c:pt idx="48">
                  <c:v>-0.92504477462760515</c:v>
                </c:pt>
                <c:pt idx="49">
                  <c:v>-0.4478703966813613</c:v>
                </c:pt>
                <c:pt idx="50">
                  <c:v>-0.43057778380822354</c:v>
                </c:pt>
                <c:pt idx="51">
                  <c:v>-0.47621297743024155</c:v>
                </c:pt>
                <c:pt idx="52">
                  <c:v>-0.18449730534078593</c:v>
                </c:pt>
                <c:pt idx="53">
                  <c:v>-0.36997783151145147</c:v>
                </c:pt>
                <c:pt idx="54">
                  <c:v>-0.78044119352359398</c:v>
                </c:pt>
                <c:pt idx="55">
                  <c:v>-0.9120750599877725</c:v>
                </c:pt>
                <c:pt idx="56">
                  <c:v>-0.84452290791422002</c:v>
                </c:pt>
                <c:pt idx="57">
                  <c:v>-1.0704203945562329</c:v>
                </c:pt>
                <c:pt idx="58">
                  <c:v>-0.69464425017791487</c:v>
                </c:pt>
                <c:pt idx="59">
                  <c:v>-0.50013341917196075</c:v>
                </c:pt>
                <c:pt idx="60">
                  <c:v>-0.45582891251870888</c:v>
                </c:pt>
                <c:pt idx="61">
                  <c:v>-0.33748986176172513</c:v>
                </c:pt>
                <c:pt idx="62">
                  <c:v>-0.19389693698678323</c:v>
                </c:pt>
                <c:pt idx="63">
                  <c:v>-0.43699820691511548</c:v>
                </c:pt>
                <c:pt idx="64">
                  <c:v>-0.11548463468006309</c:v>
                </c:pt>
                <c:pt idx="65">
                  <c:v>-0.17651056029724316</c:v>
                </c:pt>
                <c:pt idx="66">
                  <c:v>-8.3355980608031927E-2</c:v>
                </c:pt>
                <c:pt idx="67">
                  <c:v>-9.454968363136336E-2</c:v>
                </c:pt>
                <c:pt idx="68">
                  <c:v>1.4959834787236783E-2</c:v>
                </c:pt>
                <c:pt idx="69">
                  <c:v>-0.26631454442356178</c:v>
                </c:pt>
                <c:pt idx="70">
                  <c:v>-0.29320200632256682</c:v>
                </c:pt>
                <c:pt idx="71">
                  <c:v>-0.22080488584208555</c:v>
                </c:pt>
                <c:pt idx="72">
                  <c:v>-0.29347877035751119</c:v>
                </c:pt>
                <c:pt idx="73">
                  <c:v>-0.16998646645255702</c:v>
                </c:pt>
                <c:pt idx="74">
                  <c:v>0.12735759935094265</c:v>
                </c:pt>
                <c:pt idx="75">
                  <c:v>0.57868419091285328</c:v>
                </c:pt>
                <c:pt idx="76">
                  <c:v>0.54673793764151213</c:v>
                </c:pt>
                <c:pt idx="77">
                  <c:v>0.5631965740009679</c:v>
                </c:pt>
                <c:pt idx="78">
                  <c:v>-0.23413445895177684</c:v>
                </c:pt>
                <c:pt idx="79">
                  <c:v>0.31015402692636523</c:v>
                </c:pt>
                <c:pt idx="80">
                  <c:v>4.1202037804721654E-2</c:v>
                </c:pt>
                <c:pt idx="81">
                  <c:v>-0.51321765036739553</c:v>
                </c:pt>
                <c:pt idx="82">
                  <c:v>0.1044020688552591</c:v>
                </c:pt>
                <c:pt idx="83">
                  <c:v>0.22780482291209389</c:v>
                </c:pt>
                <c:pt idx="84">
                  <c:v>-0.10469246018928259</c:v>
                </c:pt>
                <c:pt idx="85">
                  <c:v>-0.2102628859753278</c:v>
                </c:pt>
                <c:pt idx="86">
                  <c:v>-0.27176301701058858</c:v>
                </c:pt>
                <c:pt idx="87">
                  <c:v>-1.404740780514627</c:v>
                </c:pt>
                <c:pt idx="88">
                  <c:v>-1.1403215516009375</c:v>
                </c:pt>
                <c:pt idx="89">
                  <c:v>-1.0119933157062229</c:v>
                </c:pt>
                <c:pt idx="90">
                  <c:v>-1.0893638247160222</c:v>
                </c:pt>
                <c:pt idx="91">
                  <c:v>-0.78560962810034662</c:v>
                </c:pt>
                <c:pt idx="92">
                  <c:v>-6.3406027601540321E-2</c:v>
                </c:pt>
                <c:pt idx="93">
                  <c:v>-9.5755180637505419E-2</c:v>
                </c:pt>
                <c:pt idx="94">
                  <c:v>-0.74856754760004451</c:v>
                </c:pt>
                <c:pt idx="95">
                  <c:v>-0.73702472377819883</c:v>
                </c:pt>
                <c:pt idx="96">
                  <c:v>-0.40850960015139393</c:v>
                </c:pt>
                <c:pt idx="97">
                  <c:v>-0.72700142403407642</c:v>
                </c:pt>
                <c:pt idx="98">
                  <c:v>-0.49352583430849217</c:v>
                </c:pt>
                <c:pt idx="99">
                  <c:v>4.3492765793956709E-2</c:v>
                </c:pt>
                <c:pt idx="100">
                  <c:v>0.16277844994079255</c:v>
                </c:pt>
                <c:pt idx="101">
                  <c:v>0.11443844387574537</c:v>
                </c:pt>
                <c:pt idx="102">
                  <c:v>-0.12916983337522314</c:v>
                </c:pt>
                <c:pt idx="103">
                  <c:v>0.12418303457744226</c:v>
                </c:pt>
                <c:pt idx="104">
                  <c:v>-0.5405457371792548</c:v>
                </c:pt>
                <c:pt idx="105">
                  <c:v>-0.39074602938892661</c:v>
                </c:pt>
                <c:pt idx="106">
                  <c:v>-0.1678968281295555</c:v>
                </c:pt>
                <c:pt idx="107">
                  <c:v>-0.42620550693047632</c:v>
                </c:pt>
                <c:pt idx="108">
                  <c:v>-0.87385099910566288</c:v>
                </c:pt>
                <c:pt idx="109">
                  <c:v>-0.71786105280787671</c:v>
                </c:pt>
                <c:pt idx="110">
                  <c:v>-0.49730658897710733</c:v>
                </c:pt>
                <c:pt idx="111">
                  <c:v>-0.74968582052654686</c:v>
                </c:pt>
                <c:pt idx="112">
                  <c:v>-0.27754901295051937</c:v>
                </c:pt>
                <c:pt idx="113">
                  <c:v>-0.34759154412495535</c:v>
                </c:pt>
                <c:pt idx="114">
                  <c:v>-0.39724631218916018</c:v>
                </c:pt>
                <c:pt idx="115">
                  <c:v>-3.008275113679456E-2</c:v>
                </c:pt>
                <c:pt idx="116">
                  <c:v>-7.1700091982078523E-2</c:v>
                </c:pt>
                <c:pt idx="117">
                  <c:v>-0.64015879087701255</c:v>
                </c:pt>
                <c:pt idx="118">
                  <c:v>-0.41702759906216536</c:v>
                </c:pt>
                <c:pt idx="119">
                  <c:v>-0.14480772312164331</c:v>
                </c:pt>
                <c:pt idx="120">
                  <c:v>-0.30877690582773865</c:v>
                </c:pt>
                <c:pt idx="121">
                  <c:v>0.49011026879772396</c:v>
                </c:pt>
                <c:pt idx="122">
                  <c:v>0.22325460105493691</c:v>
                </c:pt>
                <c:pt idx="123">
                  <c:v>0.13543325319012633</c:v>
                </c:pt>
                <c:pt idx="124">
                  <c:v>-0.10832465509598745</c:v>
                </c:pt>
                <c:pt idx="125">
                  <c:v>0.31615068808936797</c:v>
                </c:pt>
                <c:pt idx="126">
                  <c:v>1.0779773859930499</c:v>
                </c:pt>
                <c:pt idx="127">
                  <c:v>0.25096133176965779</c:v>
                </c:pt>
                <c:pt idx="128">
                  <c:v>-0.58099006822568078</c:v>
                </c:pt>
                <c:pt idx="129">
                  <c:v>-1.1990103228364482</c:v>
                </c:pt>
                <c:pt idx="130">
                  <c:v>-1.593468814033149</c:v>
                </c:pt>
                <c:pt idx="131">
                  <c:v>-0.64576637156495564</c:v>
                </c:pt>
                <c:pt idx="132">
                  <c:v>-0.48992693860761871</c:v>
                </c:pt>
                <c:pt idx="133">
                  <c:v>-0.7374960724132813</c:v>
                </c:pt>
                <c:pt idx="134">
                  <c:v>-9.7586280728071975E-2</c:v>
                </c:pt>
                <c:pt idx="135">
                  <c:v>0.71814734852572837</c:v>
                </c:pt>
                <c:pt idx="136">
                  <c:v>0.20080802921667668</c:v>
                </c:pt>
                <c:pt idx="137">
                  <c:v>-0.71813966729740963</c:v>
                </c:pt>
                <c:pt idx="138">
                  <c:v>-0.8519267852622141</c:v>
                </c:pt>
                <c:pt idx="139">
                  <c:v>-1.1200585986207525</c:v>
                </c:pt>
                <c:pt idx="140">
                  <c:v>-0.41946307384675652</c:v>
                </c:pt>
                <c:pt idx="141">
                  <c:v>-0.27141800009981476</c:v>
                </c:pt>
                <c:pt idx="142">
                  <c:v>-0.64031726788572418</c:v>
                </c:pt>
                <c:pt idx="143">
                  <c:v>-0.48327883340562222</c:v>
                </c:pt>
                <c:pt idx="144">
                  <c:v>-0.14840567629632978</c:v>
                </c:pt>
                <c:pt idx="145">
                  <c:v>-7.1052969478113195E-2</c:v>
                </c:pt>
                <c:pt idx="146">
                  <c:v>0.48856189346859696</c:v>
                </c:pt>
                <c:pt idx="147">
                  <c:v>0.34267002194056817</c:v>
                </c:pt>
                <c:pt idx="148">
                  <c:v>0.44145079149365613</c:v>
                </c:pt>
                <c:pt idx="149">
                  <c:v>-3.6617285692620793E-2</c:v>
                </c:pt>
                <c:pt idx="150">
                  <c:v>9.1378675785608987E-2</c:v>
                </c:pt>
                <c:pt idx="151">
                  <c:v>0.54263960627589714</c:v>
                </c:pt>
                <c:pt idx="152">
                  <c:v>0.49925201010929998</c:v>
                </c:pt>
                <c:pt idx="153">
                  <c:v>0.83358758259482812</c:v>
                </c:pt>
                <c:pt idx="154">
                  <c:v>0.44231016480461777</c:v>
                </c:pt>
                <c:pt idx="155">
                  <c:v>0.70333231997180568</c:v>
                </c:pt>
                <c:pt idx="156">
                  <c:v>0.86745078842906242</c:v>
                </c:pt>
                <c:pt idx="157">
                  <c:v>0.44670338159527351</c:v>
                </c:pt>
                <c:pt idx="158">
                  <c:v>0.87134542296671125</c:v>
                </c:pt>
                <c:pt idx="159">
                  <c:v>1.7241434174504007</c:v>
                </c:pt>
                <c:pt idx="160">
                  <c:v>1.049905984177147</c:v>
                </c:pt>
                <c:pt idx="161">
                  <c:v>0.2630464449700966</c:v>
                </c:pt>
                <c:pt idx="162">
                  <c:v>0.33135203770127575</c:v>
                </c:pt>
                <c:pt idx="163">
                  <c:v>-1.9677261310813862E-2</c:v>
                </c:pt>
                <c:pt idx="164">
                  <c:v>-0.56213164469947119</c:v>
                </c:pt>
                <c:pt idx="165">
                  <c:v>-0.39229550717385087</c:v>
                </c:pt>
                <c:pt idx="166">
                  <c:v>0.19033260745309569</c:v>
                </c:pt>
                <c:pt idx="167">
                  <c:v>-4.1716927032598036E-2</c:v>
                </c:pt>
                <c:pt idx="168">
                  <c:v>0.37505684527359218</c:v>
                </c:pt>
                <c:pt idx="169">
                  <c:v>-1.3677446537733803E-2</c:v>
                </c:pt>
                <c:pt idx="170">
                  <c:v>-0.44062922373915681</c:v>
                </c:pt>
                <c:pt idx="171">
                  <c:v>-0.26172011712704374</c:v>
                </c:pt>
                <c:pt idx="172">
                  <c:v>-0.67523920111376023</c:v>
                </c:pt>
                <c:pt idx="173">
                  <c:v>-0.65256327961523219</c:v>
                </c:pt>
                <c:pt idx="174">
                  <c:v>-0.62358448053650972</c:v>
                </c:pt>
                <c:pt idx="175">
                  <c:v>-0.10165234395954507</c:v>
                </c:pt>
                <c:pt idx="176">
                  <c:v>-0.16988433408296852</c:v>
                </c:pt>
                <c:pt idx="177">
                  <c:v>9.646478267326726E-2</c:v>
                </c:pt>
                <c:pt idx="178">
                  <c:v>-0.27473630587069858</c:v>
                </c:pt>
                <c:pt idx="179">
                  <c:v>-9.0292769016081617E-2</c:v>
                </c:pt>
                <c:pt idx="180">
                  <c:v>-4.6724443484472536E-2</c:v>
                </c:pt>
                <c:pt idx="181">
                  <c:v>-0.37927797021869453</c:v>
                </c:pt>
                <c:pt idx="182">
                  <c:v>-0.56200046646777391</c:v>
                </c:pt>
                <c:pt idx="183">
                  <c:v>-0.7501730086639713</c:v>
                </c:pt>
                <c:pt idx="184">
                  <c:v>-0.86969922289550594</c:v>
                </c:pt>
                <c:pt idx="185">
                  <c:v>-0.60702436624111433</c:v>
                </c:pt>
                <c:pt idx="186">
                  <c:v>-0.64824176649645815</c:v>
                </c:pt>
                <c:pt idx="187">
                  <c:v>-0.48250357283254991</c:v>
                </c:pt>
                <c:pt idx="188">
                  <c:v>-0.1934501102164615</c:v>
                </c:pt>
                <c:pt idx="189">
                  <c:v>-0.1002200219907429</c:v>
                </c:pt>
                <c:pt idx="190">
                  <c:v>-0.61941217282185401</c:v>
                </c:pt>
                <c:pt idx="191">
                  <c:v>-0.43837968005356104</c:v>
                </c:pt>
                <c:pt idx="192">
                  <c:v>-0.60088225107074911</c:v>
                </c:pt>
                <c:pt idx="193">
                  <c:v>-0.24118300911898277</c:v>
                </c:pt>
                <c:pt idx="194">
                  <c:v>-0.53965817698765539</c:v>
                </c:pt>
                <c:pt idx="195">
                  <c:v>-0.77392703002082575</c:v>
                </c:pt>
                <c:pt idx="196">
                  <c:v>-0.71884880369948534</c:v>
                </c:pt>
                <c:pt idx="197">
                  <c:v>-0.63005840233118882</c:v>
                </c:pt>
                <c:pt idx="198">
                  <c:v>-0.77488927404162811</c:v>
                </c:pt>
                <c:pt idx="199">
                  <c:v>-0.60067057296516024</c:v>
                </c:pt>
                <c:pt idx="200">
                  <c:v>-0.81083948163720898</c:v>
                </c:pt>
                <c:pt idx="201">
                  <c:v>-0.59066408386048797</c:v>
                </c:pt>
                <c:pt idx="202">
                  <c:v>-1.0401603303260991</c:v>
                </c:pt>
                <c:pt idx="203">
                  <c:v>-0.41417213414773979</c:v>
                </c:pt>
                <c:pt idx="204">
                  <c:v>-0.51616611106822852</c:v>
                </c:pt>
                <c:pt idx="205">
                  <c:v>-0.34210793217120061</c:v>
                </c:pt>
                <c:pt idx="206">
                  <c:v>-0.42784577260302192</c:v>
                </c:pt>
                <c:pt idx="207">
                  <c:v>-0.20722083566953214</c:v>
                </c:pt>
                <c:pt idx="208">
                  <c:v>-0.53275726145931446</c:v>
                </c:pt>
                <c:pt idx="209">
                  <c:v>-0.82679502883477851</c:v>
                </c:pt>
                <c:pt idx="210">
                  <c:v>-0.39932085214706636</c:v>
                </c:pt>
                <c:pt idx="211">
                  <c:v>-0.69362887656841576</c:v>
                </c:pt>
                <c:pt idx="212">
                  <c:v>-0.38984423493088211</c:v>
                </c:pt>
                <c:pt idx="213">
                  <c:v>-0.18791851564639145</c:v>
                </c:pt>
                <c:pt idx="214">
                  <c:v>-0.64669462087166973</c:v>
                </c:pt>
                <c:pt idx="215">
                  <c:v>-0.60240387312741761</c:v>
                </c:pt>
                <c:pt idx="216">
                  <c:v>-0.8110297136287391</c:v>
                </c:pt>
                <c:pt idx="217">
                  <c:v>-0.68920241653488767</c:v>
                </c:pt>
                <c:pt idx="218">
                  <c:v>-0.55660531946198155</c:v>
                </c:pt>
                <c:pt idx="219">
                  <c:v>-0.14187750641234503</c:v>
                </c:pt>
                <c:pt idx="220">
                  <c:v>-0.72883295010253468</c:v>
                </c:pt>
                <c:pt idx="221">
                  <c:v>-0.25508289838404452</c:v>
                </c:pt>
                <c:pt idx="222">
                  <c:v>-0.13433916918263306</c:v>
                </c:pt>
                <c:pt idx="223">
                  <c:v>0.1616038066876308</c:v>
                </c:pt>
                <c:pt idx="224">
                  <c:v>-0.28732471003153082</c:v>
                </c:pt>
                <c:pt idx="225">
                  <c:v>-4.5753171529999068E-2</c:v>
                </c:pt>
                <c:pt idx="226">
                  <c:v>-0.32070171363182876</c:v>
                </c:pt>
                <c:pt idx="227">
                  <c:v>-0.23782576748974893</c:v>
                </c:pt>
                <c:pt idx="228">
                  <c:v>0.2567495131989847</c:v>
                </c:pt>
                <c:pt idx="229">
                  <c:v>0.31488969988587301</c:v>
                </c:pt>
                <c:pt idx="230">
                  <c:v>0.17264412810938545</c:v>
                </c:pt>
                <c:pt idx="231">
                  <c:v>7.7184548268363781E-2</c:v>
                </c:pt>
                <c:pt idx="232">
                  <c:v>-6.8878834719808393E-2</c:v>
                </c:pt>
                <c:pt idx="233">
                  <c:v>0.15581452001677437</c:v>
                </c:pt>
                <c:pt idx="234">
                  <c:v>0.20554054893063869</c:v>
                </c:pt>
                <c:pt idx="235">
                  <c:v>0.53363938871229588</c:v>
                </c:pt>
                <c:pt idx="236">
                  <c:v>0.60877602278623599</c:v>
                </c:pt>
                <c:pt idx="237">
                  <c:v>0.84545338281574034</c:v>
                </c:pt>
                <c:pt idx="238">
                  <c:v>0.94136567134724003</c:v>
                </c:pt>
                <c:pt idx="239">
                  <c:v>0.79456470499179344</c:v>
                </c:pt>
                <c:pt idx="240">
                  <c:v>0.66672039629981472</c:v>
                </c:pt>
                <c:pt idx="241">
                  <c:v>0.15631936695641432</c:v>
                </c:pt>
                <c:pt idx="242">
                  <c:v>0.54569850669575226</c:v>
                </c:pt>
                <c:pt idx="243">
                  <c:v>0.62169814067191709</c:v>
                </c:pt>
                <c:pt idx="244">
                  <c:v>0.44817148994971051</c:v>
                </c:pt>
                <c:pt idx="245">
                  <c:v>0.46651600201833165</c:v>
                </c:pt>
                <c:pt idx="246">
                  <c:v>0.42854340829663506</c:v>
                </c:pt>
                <c:pt idx="247">
                  <c:v>0.61763923255702735</c:v>
                </c:pt>
                <c:pt idx="248">
                  <c:v>0.50753700716212602</c:v>
                </c:pt>
                <c:pt idx="249">
                  <c:v>0.58468521852543986</c:v>
                </c:pt>
                <c:pt idx="250">
                  <c:v>0.48761979400853783</c:v>
                </c:pt>
                <c:pt idx="251">
                  <c:v>0.49522081578967747</c:v>
                </c:pt>
                <c:pt idx="252">
                  <c:v>0.56220907873492254</c:v>
                </c:pt>
                <c:pt idx="253">
                  <c:v>0.13010653415367637</c:v>
                </c:pt>
                <c:pt idx="254">
                  <c:v>0.16559334894727396</c:v>
                </c:pt>
                <c:pt idx="255">
                  <c:v>8.4972402099368662E-3</c:v>
                </c:pt>
                <c:pt idx="256">
                  <c:v>-0.68640069269665871</c:v>
                </c:pt>
                <c:pt idx="257">
                  <c:v>-0.4728162727474316</c:v>
                </c:pt>
                <c:pt idx="258">
                  <c:v>-0.43272762273558379</c:v>
                </c:pt>
                <c:pt idx="259">
                  <c:v>-0.32894673744499509</c:v>
                </c:pt>
                <c:pt idx="260">
                  <c:v>0.16032233306724719</c:v>
                </c:pt>
                <c:pt idx="261">
                  <c:v>7.764917111947213E-2</c:v>
                </c:pt>
                <c:pt idx="262">
                  <c:v>0.15705013001930901</c:v>
                </c:pt>
                <c:pt idx="263">
                  <c:v>2.2260040043298689E-2</c:v>
                </c:pt>
                <c:pt idx="264">
                  <c:v>5.9189686621459334E-2</c:v>
                </c:pt>
                <c:pt idx="265">
                  <c:v>1.2549328419378349</c:v>
                </c:pt>
                <c:pt idx="266">
                  <c:v>2.7689120383719894</c:v>
                </c:pt>
                <c:pt idx="267">
                  <c:v>3.596473352260003</c:v>
                </c:pt>
                <c:pt idx="268">
                  <c:v>2.8558316033904858</c:v>
                </c:pt>
                <c:pt idx="269">
                  <c:v>2.6015517559284707</c:v>
                </c:pt>
                <c:pt idx="270">
                  <c:v>2.9134268139148052</c:v>
                </c:pt>
                <c:pt idx="271">
                  <c:v>1.3438034318737817</c:v>
                </c:pt>
                <c:pt idx="272">
                  <c:v>0.68108564661466353</c:v>
                </c:pt>
                <c:pt idx="273">
                  <c:v>0.20791385259131018</c:v>
                </c:pt>
                <c:pt idx="274">
                  <c:v>0.84466542069764061</c:v>
                </c:pt>
                <c:pt idx="275">
                  <c:v>1.7992457903746955</c:v>
                </c:pt>
                <c:pt idx="276">
                  <c:v>1.6083025847238701</c:v>
                </c:pt>
                <c:pt idx="277">
                  <c:v>2.0883811519588313</c:v>
                </c:pt>
                <c:pt idx="278">
                  <c:v>2.3305015484165752</c:v>
                </c:pt>
                <c:pt idx="279">
                  <c:v>2.6454692789458223</c:v>
                </c:pt>
                <c:pt idx="280">
                  <c:v>3.1314970779905908</c:v>
                </c:pt>
                <c:pt idx="281">
                  <c:v>2.8757491193265157</c:v>
                </c:pt>
                <c:pt idx="282">
                  <c:v>3.1915266938406832</c:v>
                </c:pt>
                <c:pt idx="283">
                  <c:v>3.4707037197195816</c:v>
                </c:pt>
                <c:pt idx="284">
                  <c:v>3.5086481649888004</c:v>
                </c:pt>
                <c:pt idx="285">
                  <c:v>4.0220875159757812</c:v>
                </c:pt>
                <c:pt idx="286">
                  <c:v>4.4518288773624661</c:v>
                </c:pt>
                <c:pt idx="287">
                  <c:v>4.5002818699581741</c:v>
                </c:pt>
                <c:pt idx="288">
                  <c:v>3.8189543550834579</c:v>
                </c:pt>
                <c:pt idx="289">
                  <c:v>3.3115875138922557</c:v>
                </c:pt>
              </c:numCache>
            </c:numRef>
          </c:val>
          <c:smooth val="0"/>
          <c:extLst>
            <c:ext xmlns:c16="http://schemas.microsoft.com/office/drawing/2014/chart" uri="{C3380CC4-5D6E-409C-BE32-E72D297353CC}">
              <c16:uniqueId val="{00000000-701A-4B40-A3D1-866B1E71360C}"/>
            </c:ext>
          </c:extLst>
        </c:ser>
        <c:dLbls>
          <c:showLegendKey val="0"/>
          <c:showVal val="0"/>
          <c:showCatName val="0"/>
          <c:showSerName val="0"/>
          <c:showPercent val="0"/>
          <c:showBubbleSize val="0"/>
        </c:dLbls>
        <c:smooth val="0"/>
        <c:axId val="1727051696"/>
        <c:axId val="1298933664"/>
      </c:lineChart>
      <c:dateAx>
        <c:axId val="1727051696"/>
        <c:scaling>
          <c:orientation val="minMax"/>
        </c:scaling>
        <c:delete val="0"/>
        <c:axPos val="b"/>
        <c:numFmt formatCode="yyyy" sourceLinked="0"/>
        <c:majorTickMark val="none"/>
        <c:minorTickMark val="none"/>
        <c:tickLblPos val="low"/>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98933664"/>
        <c:crosses val="autoZero"/>
        <c:auto val="0"/>
        <c:lblOffset val="100"/>
        <c:baseTimeUnit val="days"/>
        <c:majorUnit val="48"/>
      </c:dateAx>
      <c:valAx>
        <c:axId val="1298933664"/>
        <c:scaling>
          <c:orientation val="minMax"/>
          <c:max val="6"/>
          <c:min val="-2"/>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7051696"/>
        <c:crosses val="autoZero"/>
        <c:crossBetween val="between"/>
        <c:majorUnit val="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6030027496562933E-2"/>
          <c:y val="4.3860316716915961E-2"/>
          <c:w val="0.91399856267966506"/>
          <c:h val="0.8676683435584448"/>
        </c:manualLayout>
      </c:layout>
      <c:lineChart>
        <c:grouping val="standard"/>
        <c:varyColors val="0"/>
        <c:ser>
          <c:idx val="2"/>
          <c:order val="0"/>
          <c:spPr>
            <a:ln>
              <a:solidFill>
                <a:schemeClr val="tx1"/>
              </a:solidFill>
            </a:ln>
          </c:spPr>
          <c:marker>
            <c:symbol val="none"/>
          </c:marker>
          <c:cat>
            <c:numRef>
              <c:f>'Long-Term Inf Exp'!$A$122:$A$349</c:f>
              <c:numCache>
                <c:formatCode>m/d/yyyy</c:formatCode>
                <c:ptCount val="228"/>
                <c:pt idx="0">
                  <c:v>38017</c:v>
                </c:pt>
                <c:pt idx="1">
                  <c:v>38046</c:v>
                </c:pt>
                <c:pt idx="2">
                  <c:v>38077</c:v>
                </c:pt>
                <c:pt idx="3">
                  <c:v>38107</c:v>
                </c:pt>
                <c:pt idx="4">
                  <c:v>38138</c:v>
                </c:pt>
                <c:pt idx="5">
                  <c:v>38168</c:v>
                </c:pt>
                <c:pt idx="6">
                  <c:v>38199</c:v>
                </c:pt>
                <c:pt idx="7">
                  <c:v>38230</c:v>
                </c:pt>
                <c:pt idx="8">
                  <c:v>38260</c:v>
                </c:pt>
                <c:pt idx="9">
                  <c:v>38291</c:v>
                </c:pt>
                <c:pt idx="10">
                  <c:v>38321</c:v>
                </c:pt>
                <c:pt idx="11">
                  <c:v>38352</c:v>
                </c:pt>
                <c:pt idx="12">
                  <c:v>38383</c:v>
                </c:pt>
                <c:pt idx="13">
                  <c:v>38411</c:v>
                </c:pt>
                <c:pt idx="14">
                  <c:v>38442</c:v>
                </c:pt>
                <c:pt idx="15">
                  <c:v>38472</c:v>
                </c:pt>
                <c:pt idx="16">
                  <c:v>38503</c:v>
                </c:pt>
                <c:pt idx="17">
                  <c:v>38533</c:v>
                </c:pt>
                <c:pt idx="18">
                  <c:v>38564</c:v>
                </c:pt>
                <c:pt idx="19">
                  <c:v>38595</c:v>
                </c:pt>
                <c:pt idx="20">
                  <c:v>38625</c:v>
                </c:pt>
                <c:pt idx="21">
                  <c:v>38656</c:v>
                </c:pt>
                <c:pt idx="22">
                  <c:v>38686</c:v>
                </c:pt>
                <c:pt idx="23">
                  <c:v>38717</c:v>
                </c:pt>
                <c:pt idx="24">
                  <c:v>38748</c:v>
                </c:pt>
                <c:pt idx="25">
                  <c:v>38776</c:v>
                </c:pt>
                <c:pt idx="26">
                  <c:v>38807</c:v>
                </c:pt>
                <c:pt idx="27">
                  <c:v>38837</c:v>
                </c:pt>
                <c:pt idx="28">
                  <c:v>38868</c:v>
                </c:pt>
                <c:pt idx="29">
                  <c:v>38898</c:v>
                </c:pt>
                <c:pt idx="30">
                  <c:v>38929</c:v>
                </c:pt>
                <c:pt idx="31">
                  <c:v>38960</c:v>
                </c:pt>
                <c:pt idx="32">
                  <c:v>38990</c:v>
                </c:pt>
                <c:pt idx="33">
                  <c:v>39021</c:v>
                </c:pt>
                <c:pt idx="34">
                  <c:v>39051</c:v>
                </c:pt>
                <c:pt idx="35">
                  <c:v>39082</c:v>
                </c:pt>
                <c:pt idx="36">
                  <c:v>39113</c:v>
                </c:pt>
                <c:pt idx="37">
                  <c:v>39141</c:v>
                </c:pt>
                <c:pt idx="38">
                  <c:v>39172</c:v>
                </c:pt>
                <c:pt idx="39">
                  <c:v>39202</c:v>
                </c:pt>
                <c:pt idx="40">
                  <c:v>39233</c:v>
                </c:pt>
                <c:pt idx="41">
                  <c:v>39263</c:v>
                </c:pt>
                <c:pt idx="42">
                  <c:v>39294</c:v>
                </c:pt>
                <c:pt idx="43">
                  <c:v>39325</c:v>
                </c:pt>
                <c:pt idx="44">
                  <c:v>39355</c:v>
                </c:pt>
                <c:pt idx="45">
                  <c:v>39386</c:v>
                </c:pt>
                <c:pt idx="46">
                  <c:v>39416</c:v>
                </c:pt>
                <c:pt idx="47">
                  <c:v>39447</c:v>
                </c:pt>
                <c:pt idx="48">
                  <c:v>39478</c:v>
                </c:pt>
                <c:pt idx="49">
                  <c:v>39507</c:v>
                </c:pt>
                <c:pt idx="50">
                  <c:v>39538</c:v>
                </c:pt>
                <c:pt idx="51">
                  <c:v>39568</c:v>
                </c:pt>
                <c:pt idx="52">
                  <c:v>39599</c:v>
                </c:pt>
                <c:pt idx="53">
                  <c:v>39629</c:v>
                </c:pt>
                <c:pt idx="54">
                  <c:v>39660</c:v>
                </c:pt>
                <c:pt idx="55">
                  <c:v>39691</c:v>
                </c:pt>
                <c:pt idx="56">
                  <c:v>39721</c:v>
                </c:pt>
                <c:pt idx="57">
                  <c:v>39752</c:v>
                </c:pt>
                <c:pt idx="58">
                  <c:v>39782</c:v>
                </c:pt>
                <c:pt idx="59">
                  <c:v>39813</c:v>
                </c:pt>
                <c:pt idx="60">
                  <c:v>39844</c:v>
                </c:pt>
                <c:pt idx="61">
                  <c:v>39872</c:v>
                </c:pt>
                <c:pt idx="62">
                  <c:v>39903</c:v>
                </c:pt>
                <c:pt idx="63">
                  <c:v>39933</c:v>
                </c:pt>
                <c:pt idx="64">
                  <c:v>39964</c:v>
                </c:pt>
                <c:pt idx="65">
                  <c:v>39994</c:v>
                </c:pt>
                <c:pt idx="66">
                  <c:v>40025</c:v>
                </c:pt>
                <c:pt idx="67">
                  <c:v>40056</c:v>
                </c:pt>
                <c:pt idx="68">
                  <c:v>40086</c:v>
                </c:pt>
                <c:pt idx="69">
                  <c:v>40117</c:v>
                </c:pt>
                <c:pt idx="70">
                  <c:v>40147</c:v>
                </c:pt>
                <c:pt idx="71">
                  <c:v>40178</c:v>
                </c:pt>
                <c:pt idx="72">
                  <c:v>40209</c:v>
                </c:pt>
                <c:pt idx="73">
                  <c:v>40237</c:v>
                </c:pt>
                <c:pt idx="74">
                  <c:v>40268</c:v>
                </c:pt>
                <c:pt idx="75">
                  <c:v>40298</c:v>
                </c:pt>
                <c:pt idx="76">
                  <c:v>40329</c:v>
                </c:pt>
                <c:pt idx="77">
                  <c:v>40359</c:v>
                </c:pt>
                <c:pt idx="78">
                  <c:v>40390</c:v>
                </c:pt>
                <c:pt idx="79">
                  <c:v>40421</c:v>
                </c:pt>
                <c:pt idx="80">
                  <c:v>40451</c:v>
                </c:pt>
                <c:pt idx="81">
                  <c:v>40482</c:v>
                </c:pt>
                <c:pt idx="82">
                  <c:v>40512</c:v>
                </c:pt>
                <c:pt idx="83">
                  <c:v>40543</c:v>
                </c:pt>
                <c:pt idx="84">
                  <c:v>40574</c:v>
                </c:pt>
                <c:pt idx="85">
                  <c:v>40602</c:v>
                </c:pt>
                <c:pt idx="86">
                  <c:v>40633</c:v>
                </c:pt>
                <c:pt idx="87">
                  <c:v>40663</c:v>
                </c:pt>
                <c:pt idx="88">
                  <c:v>40694</c:v>
                </c:pt>
                <c:pt idx="89">
                  <c:v>40724</c:v>
                </c:pt>
                <c:pt idx="90">
                  <c:v>40755</c:v>
                </c:pt>
                <c:pt idx="91">
                  <c:v>40786</c:v>
                </c:pt>
                <c:pt idx="92">
                  <c:v>40816</c:v>
                </c:pt>
                <c:pt idx="93">
                  <c:v>40847</c:v>
                </c:pt>
                <c:pt idx="94">
                  <c:v>40877</c:v>
                </c:pt>
                <c:pt idx="95">
                  <c:v>40908</c:v>
                </c:pt>
                <c:pt idx="96">
                  <c:v>40939</c:v>
                </c:pt>
                <c:pt idx="97">
                  <c:v>40968</c:v>
                </c:pt>
                <c:pt idx="98">
                  <c:v>40999</c:v>
                </c:pt>
                <c:pt idx="99">
                  <c:v>41029</c:v>
                </c:pt>
                <c:pt idx="100">
                  <c:v>41060</c:v>
                </c:pt>
                <c:pt idx="101">
                  <c:v>41090</c:v>
                </c:pt>
                <c:pt idx="102">
                  <c:v>41121</c:v>
                </c:pt>
                <c:pt idx="103">
                  <c:v>41152</c:v>
                </c:pt>
                <c:pt idx="104">
                  <c:v>41182</c:v>
                </c:pt>
                <c:pt idx="105">
                  <c:v>41213</c:v>
                </c:pt>
                <c:pt idx="106">
                  <c:v>41243</c:v>
                </c:pt>
                <c:pt idx="107">
                  <c:v>41274</c:v>
                </c:pt>
                <c:pt idx="108">
                  <c:v>41305</c:v>
                </c:pt>
                <c:pt idx="109">
                  <c:v>41333</c:v>
                </c:pt>
                <c:pt idx="110">
                  <c:v>41364</c:v>
                </c:pt>
                <c:pt idx="111">
                  <c:v>41394</c:v>
                </c:pt>
                <c:pt idx="112">
                  <c:v>41425</c:v>
                </c:pt>
                <c:pt idx="113">
                  <c:v>41455</c:v>
                </c:pt>
                <c:pt idx="114">
                  <c:v>41486</c:v>
                </c:pt>
                <c:pt idx="115">
                  <c:v>41517</c:v>
                </c:pt>
                <c:pt idx="116">
                  <c:v>41547</c:v>
                </c:pt>
                <c:pt idx="117">
                  <c:v>41578</c:v>
                </c:pt>
                <c:pt idx="118">
                  <c:v>41608</c:v>
                </c:pt>
                <c:pt idx="119">
                  <c:v>41639</c:v>
                </c:pt>
                <c:pt idx="120">
                  <c:v>41670</c:v>
                </c:pt>
                <c:pt idx="121">
                  <c:v>41698</c:v>
                </c:pt>
                <c:pt idx="122">
                  <c:v>41729</c:v>
                </c:pt>
                <c:pt idx="123">
                  <c:v>41759</c:v>
                </c:pt>
                <c:pt idx="124">
                  <c:v>41790</c:v>
                </c:pt>
                <c:pt idx="125">
                  <c:v>41820</c:v>
                </c:pt>
                <c:pt idx="126">
                  <c:v>41851</c:v>
                </c:pt>
                <c:pt idx="127">
                  <c:v>41882</c:v>
                </c:pt>
                <c:pt idx="128">
                  <c:v>41912</c:v>
                </c:pt>
                <c:pt idx="129">
                  <c:v>41943</c:v>
                </c:pt>
                <c:pt idx="130">
                  <c:v>41973</c:v>
                </c:pt>
                <c:pt idx="131">
                  <c:v>42004</c:v>
                </c:pt>
                <c:pt idx="132">
                  <c:v>42035</c:v>
                </c:pt>
                <c:pt idx="133">
                  <c:v>42063</c:v>
                </c:pt>
                <c:pt idx="134">
                  <c:v>42094</c:v>
                </c:pt>
                <c:pt idx="135">
                  <c:v>42124</c:v>
                </c:pt>
                <c:pt idx="136">
                  <c:v>42155</c:v>
                </c:pt>
                <c:pt idx="137">
                  <c:v>42185</c:v>
                </c:pt>
                <c:pt idx="138">
                  <c:v>42216</c:v>
                </c:pt>
                <c:pt idx="139">
                  <c:v>42247</c:v>
                </c:pt>
                <c:pt idx="140">
                  <c:v>42277</c:v>
                </c:pt>
                <c:pt idx="141">
                  <c:v>42308</c:v>
                </c:pt>
                <c:pt idx="142">
                  <c:v>42338</c:v>
                </c:pt>
                <c:pt idx="143">
                  <c:v>42369</c:v>
                </c:pt>
                <c:pt idx="144">
                  <c:v>42400</c:v>
                </c:pt>
                <c:pt idx="145">
                  <c:v>42429</c:v>
                </c:pt>
                <c:pt idx="146">
                  <c:v>42460</c:v>
                </c:pt>
                <c:pt idx="147">
                  <c:v>42490</c:v>
                </c:pt>
                <c:pt idx="148">
                  <c:v>42521</c:v>
                </c:pt>
                <c:pt idx="149">
                  <c:v>42551</c:v>
                </c:pt>
                <c:pt idx="150">
                  <c:v>42582</c:v>
                </c:pt>
                <c:pt idx="151">
                  <c:v>42613</c:v>
                </c:pt>
                <c:pt idx="152">
                  <c:v>42643</c:v>
                </c:pt>
                <c:pt idx="153">
                  <c:v>42674</c:v>
                </c:pt>
                <c:pt idx="154">
                  <c:v>42704</c:v>
                </c:pt>
                <c:pt idx="155">
                  <c:v>42735</c:v>
                </c:pt>
                <c:pt idx="156">
                  <c:v>42766</c:v>
                </c:pt>
                <c:pt idx="157">
                  <c:v>42794</c:v>
                </c:pt>
                <c:pt idx="158">
                  <c:v>42825</c:v>
                </c:pt>
                <c:pt idx="159">
                  <c:v>42855</c:v>
                </c:pt>
                <c:pt idx="160">
                  <c:v>42886</c:v>
                </c:pt>
                <c:pt idx="161">
                  <c:v>42916</c:v>
                </c:pt>
                <c:pt idx="162">
                  <c:v>42947</c:v>
                </c:pt>
                <c:pt idx="163">
                  <c:v>42978</c:v>
                </c:pt>
                <c:pt idx="164">
                  <c:v>43008</c:v>
                </c:pt>
                <c:pt idx="165">
                  <c:v>43039</c:v>
                </c:pt>
                <c:pt idx="166">
                  <c:v>43069</c:v>
                </c:pt>
                <c:pt idx="167">
                  <c:v>43100</c:v>
                </c:pt>
                <c:pt idx="168">
                  <c:v>43131</c:v>
                </c:pt>
                <c:pt idx="169">
                  <c:v>43159</c:v>
                </c:pt>
                <c:pt idx="170">
                  <c:v>43190</c:v>
                </c:pt>
                <c:pt idx="171">
                  <c:v>43220</c:v>
                </c:pt>
                <c:pt idx="172">
                  <c:v>43251</c:v>
                </c:pt>
                <c:pt idx="173">
                  <c:v>43281</c:v>
                </c:pt>
                <c:pt idx="174">
                  <c:v>43312</c:v>
                </c:pt>
                <c:pt idx="175">
                  <c:v>43343</c:v>
                </c:pt>
                <c:pt idx="176">
                  <c:v>43373</c:v>
                </c:pt>
                <c:pt idx="177">
                  <c:v>43404</c:v>
                </c:pt>
                <c:pt idx="178">
                  <c:v>43434</c:v>
                </c:pt>
                <c:pt idx="179">
                  <c:v>43465</c:v>
                </c:pt>
                <c:pt idx="180">
                  <c:v>43496</c:v>
                </c:pt>
                <c:pt idx="181">
                  <c:v>43524</c:v>
                </c:pt>
                <c:pt idx="182">
                  <c:v>43555</c:v>
                </c:pt>
                <c:pt idx="183">
                  <c:v>43585</c:v>
                </c:pt>
                <c:pt idx="184">
                  <c:v>43616</c:v>
                </c:pt>
                <c:pt idx="185">
                  <c:v>43646</c:v>
                </c:pt>
                <c:pt idx="186">
                  <c:v>43677</c:v>
                </c:pt>
                <c:pt idx="187">
                  <c:v>43708</c:v>
                </c:pt>
                <c:pt idx="188">
                  <c:v>43738</c:v>
                </c:pt>
                <c:pt idx="189">
                  <c:v>43769</c:v>
                </c:pt>
                <c:pt idx="190">
                  <c:v>43799</c:v>
                </c:pt>
                <c:pt idx="191">
                  <c:v>43830</c:v>
                </c:pt>
                <c:pt idx="192">
                  <c:v>43861</c:v>
                </c:pt>
                <c:pt idx="193">
                  <c:v>43890</c:v>
                </c:pt>
                <c:pt idx="194">
                  <c:v>43921</c:v>
                </c:pt>
                <c:pt idx="195">
                  <c:v>43951</c:v>
                </c:pt>
                <c:pt idx="196">
                  <c:v>43982</c:v>
                </c:pt>
                <c:pt idx="197">
                  <c:v>44012</c:v>
                </c:pt>
                <c:pt idx="198">
                  <c:v>44043</c:v>
                </c:pt>
                <c:pt idx="199">
                  <c:v>44074</c:v>
                </c:pt>
                <c:pt idx="200">
                  <c:v>44104</c:v>
                </c:pt>
                <c:pt idx="201">
                  <c:v>44135</c:v>
                </c:pt>
                <c:pt idx="202">
                  <c:v>44165</c:v>
                </c:pt>
                <c:pt idx="203">
                  <c:v>44196</c:v>
                </c:pt>
                <c:pt idx="204">
                  <c:v>44227</c:v>
                </c:pt>
                <c:pt idx="205">
                  <c:v>44255</c:v>
                </c:pt>
                <c:pt idx="206">
                  <c:v>44286</c:v>
                </c:pt>
                <c:pt idx="207">
                  <c:v>44316</c:v>
                </c:pt>
                <c:pt idx="208">
                  <c:v>44347</c:v>
                </c:pt>
                <c:pt idx="209">
                  <c:v>44377</c:v>
                </c:pt>
                <c:pt idx="210">
                  <c:v>44408</c:v>
                </c:pt>
                <c:pt idx="211">
                  <c:v>44439</c:v>
                </c:pt>
                <c:pt idx="212">
                  <c:v>44469</c:v>
                </c:pt>
                <c:pt idx="213">
                  <c:v>44500</c:v>
                </c:pt>
                <c:pt idx="214">
                  <c:v>44530</c:v>
                </c:pt>
                <c:pt idx="215">
                  <c:v>44561</c:v>
                </c:pt>
                <c:pt idx="216">
                  <c:v>44592</c:v>
                </c:pt>
                <c:pt idx="217">
                  <c:v>44620</c:v>
                </c:pt>
                <c:pt idx="218">
                  <c:v>44651</c:v>
                </c:pt>
                <c:pt idx="219">
                  <c:v>44681</c:v>
                </c:pt>
                <c:pt idx="220">
                  <c:v>44712</c:v>
                </c:pt>
                <c:pt idx="221">
                  <c:v>44742</c:v>
                </c:pt>
                <c:pt idx="222">
                  <c:v>44773</c:v>
                </c:pt>
                <c:pt idx="223">
                  <c:v>44804</c:v>
                </c:pt>
                <c:pt idx="224">
                  <c:v>44834</c:v>
                </c:pt>
                <c:pt idx="225">
                  <c:v>44865</c:v>
                </c:pt>
                <c:pt idx="226">
                  <c:v>44895</c:v>
                </c:pt>
                <c:pt idx="227">
                  <c:v>44926</c:v>
                </c:pt>
              </c:numCache>
            </c:numRef>
          </c:cat>
          <c:val>
            <c:numRef>
              <c:f>'Long-Term Inf Exp'!$F$122:$F$349</c:f>
              <c:numCache>
                <c:formatCode>0.00</c:formatCode>
                <c:ptCount val="228"/>
                <c:pt idx="0">
                  <c:v>2</c:v>
                </c:pt>
                <c:pt idx="1">
                  <c:v>2</c:v>
                </c:pt>
                <c:pt idx="2">
                  <c:v>2</c:v>
                </c:pt>
                <c:pt idx="3">
                  <c:v>2</c:v>
                </c:pt>
                <c:pt idx="4">
                  <c:v>2</c:v>
                </c:pt>
                <c:pt idx="5">
                  <c:v>2</c:v>
                </c:pt>
                <c:pt idx="6">
                  <c:v>2</c:v>
                </c:pt>
                <c:pt idx="7">
                  <c:v>2</c:v>
                </c:pt>
                <c:pt idx="8">
                  <c:v>2</c:v>
                </c:pt>
                <c:pt idx="9">
                  <c:v>2</c:v>
                </c:pt>
                <c:pt idx="10">
                  <c:v>2</c:v>
                </c:pt>
                <c:pt idx="11">
                  <c:v>2</c:v>
                </c:pt>
                <c:pt idx="12">
                  <c:v>1.9500000000000002</c:v>
                </c:pt>
                <c:pt idx="13">
                  <c:v>1.9500000000000002</c:v>
                </c:pt>
                <c:pt idx="14">
                  <c:v>1.9500000000000002</c:v>
                </c:pt>
                <c:pt idx="15">
                  <c:v>2</c:v>
                </c:pt>
                <c:pt idx="16">
                  <c:v>2</c:v>
                </c:pt>
                <c:pt idx="17">
                  <c:v>2</c:v>
                </c:pt>
                <c:pt idx="18">
                  <c:v>2</c:v>
                </c:pt>
                <c:pt idx="19">
                  <c:v>2</c:v>
                </c:pt>
                <c:pt idx="20">
                  <c:v>2</c:v>
                </c:pt>
                <c:pt idx="21">
                  <c:v>2</c:v>
                </c:pt>
                <c:pt idx="22">
                  <c:v>2</c:v>
                </c:pt>
                <c:pt idx="23">
                  <c:v>2</c:v>
                </c:pt>
                <c:pt idx="24">
                  <c:v>2</c:v>
                </c:pt>
                <c:pt idx="25">
                  <c:v>2</c:v>
                </c:pt>
                <c:pt idx="26">
                  <c:v>2</c:v>
                </c:pt>
                <c:pt idx="27">
                  <c:v>2</c:v>
                </c:pt>
                <c:pt idx="28">
                  <c:v>2</c:v>
                </c:pt>
                <c:pt idx="29">
                  <c:v>2</c:v>
                </c:pt>
                <c:pt idx="30">
                  <c:v>2</c:v>
                </c:pt>
                <c:pt idx="31">
                  <c:v>2</c:v>
                </c:pt>
                <c:pt idx="32">
                  <c:v>2</c:v>
                </c:pt>
                <c:pt idx="33">
                  <c:v>2</c:v>
                </c:pt>
                <c:pt idx="34">
                  <c:v>2</c:v>
                </c:pt>
                <c:pt idx="35">
                  <c:v>2</c:v>
                </c:pt>
                <c:pt idx="36">
                  <c:v>2</c:v>
                </c:pt>
                <c:pt idx="37">
                  <c:v>2</c:v>
                </c:pt>
                <c:pt idx="38">
                  <c:v>2</c:v>
                </c:pt>
                <c:pt idx="39">
                  <c:v>2</c:v>
                </c:pt>
                <c:pt idx="40">
                  <c:v>2</c:v>
                </c:pt>
                <c:pt idx="41">
                  <c:v>2</c:v>
                </c:pt>
                <c:pt idx="42">
                  <c:v>2.1</c:v>
                </c:pt>
                <c:pt idx="43">
                  <c:v>2.1</c:v>
                </c:pt>
                <c:pt idx="44">
                  <c:v>2.1</c:v>
                </c:pt>
                <c:pt idx="45">
                  <c:v>2.1</c:v>
                </c:pt>
                <c:pt idx="46">
                  <c:v>2.1</c:v>
                </c:pt>
                <c:pt idx="47">
                  <c:v>2.1</c:v>
                </c:pt>
                <c:pt idx="48">
                  <c:v>2.2000000000000002</c:v>
                </c:pt>
                <c:pt idx="49">
                  <c:v>2.2000000000000002</c:v>
                </c:pt>
                <c:pt idx="50">
                  <c:v>2.2000000000000002</c:v>
                </c:pt>
                <c:pt idx="51">
                  <c:v>2.2000000000000002</c:v>
                </c:pt>
                <c:pt idx="52">
                  <c:v>2.2000000000000002</c:v>
                </c:pt>
                <c:pt idx="53">
                  <c:v>2.2000000000000002</c:v>
                </c:pt>
                <c:pt idx="54">
                  <c:v>2.2000000000000002</c:v>
                </c:pt>
                <c:pt idx="55">
                  <c:v>2.2000000000000002</c:v>
                </c:pt>
                <c:pt idx="56">
                  <c:v>2.2000000000000002</c:v>
                </c:pt>
                <c:pt idx="57">
                  <c:v>2.2000000000000002</c:v>
                </c:pt>
                <c:pt idx="58">
                  <c:v>2.2000000000000002</c:v>
                </c:pt>
                <c:pt idx="59">
                  <c:v>2.2000000000000002</c:v>
                </c:pt>
                <c:pt idx="60">
                  <c:v>2.2000000000000002</c:v>
                </c:pt>
                <c:pt idx="61">
                  <c:v>2.2000000000000002</c:v>
                </c:pt>
                <c:pt idx="62">
                  <c:v>2.2000000000000002</c:v>
                </c:pt>
                <c:pt idx="63">
                  <c:v>2.2749999999999999</c:v>
                </c:pt>
                <c:pt idx="64">
                  <c:v>2.2749999999999999</c:v>
                </c:pt>
                <c:pt idx="65">
                  <c:v>2.2749999999999999</c:v>
                </c:pt>
                <c:pt idx="66">
                  <c:v>2.15</c:v>
                </c:pt>
                <c:pt idx="67">
                  <c:v>2.15</c:v>
                </c:pt>
                <c:pt idx="68">
                  <c:v>2.15</c:v>
                </c:pt>
                <c:pt idx="69">
                  <c:v>2.1</c:v>
                </c:pt>
                <c:pt idx="70">
                  <c:v>2.1</c:v>
                </c:pt>
                <c:pt idx="71">
                  <c:v>2.1</c:v>
                </c:pt>
                <c:pt idx="72">
                  <c:v>2.1</c:v>
                </c:pt>
                <c:pt idx="73">
                  <c:v>2.1</c:v>
                </c:pt>
                <c:pt idx="74">
                  <c:v>2.1</c:v>
                </c:pt>
                <c:pt idx="75">
                  <c:v>2.15</c:v>
                </c:pt>
                <c:pt idx="76">
                  <c:v>2.15</c:v>
                </c:pt>
                <c:pt idx="77">
                  <c:v>2.15</c:v>
                </c:pt>
                <c:pt idx="78">
                  <c:v>2.105</c:v>
                </c:pt>
                <c:pt idx="79">
                  <c:v>2.105</c:v>
                </c:pt>
                <c:pt idx="80">
                  <c:v>2.105</c:v>
                </c:pt>
                <c:pt idx="81">
                  <c:v>2</c:v>
                </c:pt>
                <c:pt idx="82">
                  <c:v>2</c:v>
                </c:pt>
                <c:pt idx="83">
                  <c:v>2</c:v>
                </c:pt>
                <c:pt idx="84">
                  <c:v>2.1</c:v>
                </c:pt>
                <c:pt idx="85">
                  <c:v>2.1</c:v>
                </c:pt>
                <c:pt idx="86">
                  <c:v>2.1</c:v>
                </c:pt>
                <c:pt idx="87">
                  <c:v>2.2692000000000001</c:v>
                </c:pt>
                <c:pt idx="88">
                  <c:v>2.2692000000000001</c:v>
                </c:pt>
                <c:pt idx="89">
                  <c:v>2.2692000000000001</c:v>
                </c:pt>
                <c:pt idx="90">
                  <c:v>2.25</c:v>
                </c:pt>
                <c:pt idx="91">
                  <c:v>2.25</c:v>
                </c:pt>
                <c:pt idx="92">
                  <c:v>2.25</c:v>
                </c:pt>
                <c:pt idx="93">
                  <c:v>2.1549999999999998</c:v>
                </c:pt>
                <c:pt idx="94">
                  <c:v>2.1549999999999998</c:v>
                </c:pt>
                <c:pt idx="95">
                  <c:v>2.1549999999999998</c:v>
                </c:pt>
                <c:pt idx="96">
                  <c:v>2.15</c:v>
                </c:pt>
                <c:pt idx="97">
                  <c:v>2.15</c:v>
                </c:pt>
                <c:pt idx="98">
                  <c:v>2.15</c:v>
                </c:pt>
                <c:pt idx="99">
                  <c:v>2.2000000000000002</c:v>
                </c:pt>
                <c:pt idx="100">
                  <c:v>2.2000000000000002</c:v>
                </c:pt>
                <c:pt idx="101">
                  <c:v>2.2000000000000002</c:v>
                </c:pt>
                <c:pt idx="102">
                  <c:v>2.2000000000000002</c:v>
                </c:pt>
                <c:pt idx="103">
                  <c:v>2.2000000000000002</c:v>
                </c:pt>
                <c:pt idx="104">
                  <c:v>2.2000000000000002</c:v>
                </c:pt>
                <c:pt idx="105">
                  <c:v>2.1</c:v>
                </c:pt>
                <c:pt idx="106">
                  <c:v>2.1</c:v>
                </c:pt>
                <c:pt idx="107">
                  <c:v>2.1</c:v>
                </c:pt>
                <c:pt idx="108">
                  <c:v>2</c:v>
                </c:pt>
                <c:pt idx="109">
                  <c:v>2</c:v>
                </c:pt>
                <c:pt idx="110">
                  <c:v>2</c:v>
                </c:pt>
                <c:pt idx="111">
                  <c:v>2</c:v>
                </c:pt>
                <c:pt idx="112">
                  <c:v>2</c:v>
                </c:pt>
                <c:pt idx="113">
                  <c:v>2</c:v>
                </c:pt>
                <c:pt idx="114">
                  <c:v>2</c:v>
                </c:pt>
                <c:pt idx="115">
                  <c:v>2</c:v>
                </c:pt>
                <c:pt idx="116">
                  <c:v>2</c:v>
                </c:pt>
                <c:pt idx="117">
                  <c:v>2</c:v>
                </c:pt>
                <c:pt idx="118">
                  <c:v>2</c:v>
                </c:pt>
                <c:pt idx="119">
                  <c:v>2</c:v>
                </c:pt>
                <c:pt idx="120">
                  <c:v>2</c:v>
                </c:pt>
                <c:pt idx="121">
                  <c:v>2</c:v>
                </c:pt>
                <c:pt idx="122">
                  <c:v>2</c:v>
                </c:pt>
                <c:pt idx="123">
                  <c:v>2</c:v>
                </c:pt>
                <c:pt idx="124">
                  <c:v>2</c:v>
                </c:pt>
                <c:pt idx="125">
                  <c:v>2</c:v>
                </c:pt>
                <c:pt idx="126">
                  <c:v>2</c:v>
                </c:pt>
                <c:pt idx="127">
                  <c:v>2</c:v>
                </c:pt>
                <c:pt idx="128">
                  <c:v>2</c:v>
                </c:pt>
                <c:pt idx="129">
                  <c:v>2</c:v>
                </c:pt>
                <c:pt idx="130">
                  <c:v>2</c:v>
                </c:pt>
                <c:pt idx="131">
                  <c:v>2</c:v>
                </c:pt>
                <c:pt idx="132">
                  <c:v>2</c:v>
                </c:pt>
                <c:pt idx="133">
                  <c:v>2</c:v>
                </c:pt>
                <c:pt idx="134">
                  <c:v>2</c:v>
                </c:pt>
                <c:pt idx="135">
                  <c:v>1.9750000000000001</c:v>
                </c:pt>
                <c:pt idx="136">
                  <c:v>1.9750000000000001</c:v>
                </c:pt>
                <c:pt idx="137">
                  <c:v>1.9750000000000001</c:v>
                </c:pt>
                <c:pt idx="138">
                  <c:v>2</c:v>
                </c:pt>
                <c:pt idx="139">
                  <c:v>2</c:v>
                </c:pt>
                <c:pt idx="140">
                  <c:v>2</c:v>
                </c:pt>
                <c:pt idx="141">
                  <c:v>1.9</c:v>
                </c:pt>
                <c:pt idx="142">
                  <c:v>1.9</c:v>
                </c:pt>
                <c:pt idx="143">
                  <c:v>1.9</c:v>
                </c:pt>
                <c:pt idx="144">
                  <c:v>1.9730000000000001</c:v>
                </c:pt>
                <c:pt idx="145">
                  <c:v>1.9730000000000001</c:v>
                </c:pt>
                <c:pt idx="146">
                  <c:v>1.9730000000000001</c:v>
                </c:pt>
                <c:pt idx="147">
                  <c:v>2</c:v>
                </c:pt>
                <c:pt idx="148">
                  <c:v>2</c:v>
                </c:pt>
                <c:pt idx="149">
                  <c:v>2</c:v>
                </c:pt>
                <c:pt idx="150">
                  <c:v>2</c:v>
                </c:pt>
                <c:pt idx="151">
                  <c:v>2</c:v>
                </c:pt>
                <c:pt idx="152">
                  <c:v>2</c:v>
                </c:pt>
                <c:pt idx="153">
                  <c:v>2</c:v>
                </c:pt>
                <c:pt idx="154">
                  <c:v>2</c:v>
                </c:pt>
                <c:pt idx="155">
                  <c:v>2</c:v>
                </c:pt>
                <c:pt idx="156">
                  <c:v>2.1</c:v>
                </c:pt>
                <c:pt idx="157">
                  <c:v>2.1</c:v>
                </c:pt>
                <c:pt idx="158">
                  <c:v>2.1</c:v>
                </c:pt>
                <c:pt idx="159">
                  <c:v>2.0874999999999999</c:v>
                </c:pt>
                <c:pt idx="160">
                  <c:v>2.0874999999999999</c:v>
                </c:pt>
                <c:pt idx="161">
                  <c:v>2.0874999999999999</c:v>
                </c:pt>
                <c:pt idx="162">
                  <c:v>2</c:v>
                </c:pt>
                <c:pt idx="163">
                  <c:v>2</c:v>
                </c:pt>
                <c:pt idx="164">
                  <c:v>2</c:v>
                </c:pt>
                <c:pt idx="165">
                  <c:v>2</c:v>
                </c:pt>
                <c:pt idx="166">
                  <c:v>2</c:v>
                </c:pt>
                <c:pt idx="167">
                  <c:v>2</c:v>
                </c:pt>
                <c:pt idx="168">
                  <c:v>2</c:v>
                </c:pt>
                <c:pt idx="169">
                  <c:v>2</c:v>
                </c:pt>
                <c:pt idx="170">
                  <c:v>2</c:v>
                </c:pt>
                <c:pt idx="171">
                  <c:v>2</c:v>
                </c:pt>
                <c:pt idx="172">
                  <c:v>2</c:v>
                </c:pt>
                <c:pt idx="173">
                  <c:v>2</c:v>
                </c:pt>
                <c:pt idx="174">
                  <c:v>2</c:v>
                </c:pt>
                <c:pt idx="175">
                  <c:v>2</c:v>
                </c:pt>
                <c:pt idx="176">
                  <c:v>2</c:v>
                </c:pt>
                <c:pt idx="177">
                  <c:v>2.0049999999999999</c:v>
                </c:pt>
                <c:pt idx="178">
                  <c:v>2.0049999999999999</c:v>
                </c:pt>
                <c:pt idx="179">
                  <c:v>2.0049999999999999</c:v>
                </c:pt>
                <c:pt idx="180">
                  <c:v>2</c:v>
                </c:pt>
                <c:pt idx="181">
                  <c:v>2</c:v>
                </c:pt>
                <c:pt idx="182">
                  <c:v>2</c:v>
                </c:pt>
                <c:pt idx="183">
                  <c:v>2</c:v>
                </c:pt>
                <c:pt idx="184">
                  <c:v>2</c:v>
                </c:pt>
                <c:pt idx="185">
                  <c:v>2</c:v>
                </c:pt>
                <c:pt idx="186">
                  <c:v>2</c:v>
                </c:pt>
                <c:pt idx="187">
                  <c:v>2</c:v>
                </c:pt>
                <c:pt idx="188">
                  <c:v>2</c:v>
                </c:pt>
                <c:pt idx="189">
                  <c:v>2</c:v>
                </c:pt>
                <c:pt idx="190">
                  <c:v>2</c:v>
                </c:pt>
                <c:pt idx="191">
                  <c:v>2</c:v>
                </c:pt>
                <c:pt idx="192">
                  <c:v>2</c:v>
                </c:pt>
                <c:pt idx="193">
                  <c:v>2</c:v>
                </c:pt>
                <c:pt idx="194">
                  <c:v>2</c:v>
                </c:pt>
                <c:pt idx="195">
                  <c:v>1.865</c:v>
                </c:pt>
                <c:pt idx="196">
                  <c:v>1.865</c:v>
                </c:pt>
                <c:pt idx="197">
                  <c:v>1.865</c:v>
                </c:pt>
                <c:pt idx="198">
                  <c:v>1.85</c:v>
                </c:pt>
                <c:pt idx="199">
                  <c:v>1.85</c:v>
                </c:pt>
                <c:pt idx="200">
                  <c:v>1.85</c:v>
                </c:pt>
                <c:pt idx="201">
                  <c:v>1.9</c:v>
                </c:pt>
                <c:pt idx="202">
                  <c:v>1.9</c:v>
                </c:pt>
                <c:pt idx="203">
                  <c:v>1.9</c:v>
                </c:pt>
                <c:pt idx="204">
                  <c:v>2.0261999999999998</c:v>
                </c:pt>
                <c:pt idx="205">
                  <c:v>2.0261999999999998</c:v>
                </c:pt>
                <c:pt idx="206">
                  <c:v>2.0261999999999998</c:v>
                </c:pt>
                <c:pt idx="207">
                  <c:v>2.1</c:v>
                </c:pt>
                <c:pt idx="208">
                  <c:v>2.1</c:v>
                </c:pt>
                <c:pt idx="209">
                  <c:v>2.1</c:v>
                </c:pt>
                <c:pt idx="210">
                  <c:v>2.2000000000000002</c:v>
                </c:pt>
                <c:pt idx="211">
                  <c:v>2.2000000000000002</c:v>
                </c:pt>
                <c:pt idx="212">
                  <c:v>2.2000000000000002</c:v>
                </c:pt>
                <c:pt idx="213">
                  <c:v>2.2999999999999998</c:v>
                </c:pt>
                <c:pt idx="214">
                  <c:v>2.2999999999999998</c:v>
                </c:pt>
                <c:pt idx="215">
                  <c:v>2.2999999999999998</c:v>
                </c:pt>
                <c:pt idx="216">
                  <c:v>2.2000000000000002</c:v>
                </c:pt>
                <c:pt idx="217">
                  <c:v>2.2000000000000002</c:v>
                </c:pt>
                <c:pt idx="218">
                  <c:v>2.2000000000000002</c:v>
                </c:pt>
              </c:numCache>
            </c:numRef>
          </c:val>
          <c:smooth val="0"/>
          <c:extLst>
            <c:ext xmlns:c16="http://schemas.microsoft.com/office/drawing/2014/chart" uri="{C3380CC4-5D6E-409C-BE32-E72D297353CC}">
              <c16:uniqueId val="{00000000-3B26-4907-B010-A07CE7F44109}"/>
            </c:ext>
          </c:extLst>
        </c:ser>
        <c:ser>
          <c:idx val="3"/>
          <c:order val="1"/>
          <c:marker>
            <c:symbol val="none"/>
          </c:marker>
          <c:cat>
            <c:numRef>
              <c:f>'Long-Term Inf Exp'!$A$122:$A$349</c:f>
              <c:numCache>
                <c:formatCode>m/d/yyyy</c:formatCode>
                <c:ptCount val="228"/>
                <c:pt idx="0">
                  <c:v>38017</c:v>
                </c:pt>
                <c:pt idx="1">
                  <c:v>38046</c:v>
                </c:pt>
                <c:pt idx="2">
                  <c:v>38077</c:v>
                </c:pt>
                <c:pt idx="3">
                  <c:v>38107</c:v>
                </c:pt>
                <c:pt idx="4">
                  <c:v>38138</c:v>
                </c:pt>
                <c:pt idx="5">
                  <c:v>38168</c:v>
                </c:pt>
                <c:pt idx="6">
                  <c:v>38199</c:v>
                </c:pt>
                <c:pt idx="7">
                  <c:v>38230</c:v>
                </c:pt>
                <c:pt idx="8">
                  <c:v>38260</c:v>
                </c:pt>
                <c:pt idx="9">
                  <c:v>38291</c:v>
                </c:pt>
                <c:pt idx="10">
                  <c:v>38321</c:v>
                </c:pt>
                <c:pt idx="11">
                  <c:v>38352</c:v>
                </c:pt>
                <c:pt idx="12">
                  <c:v>38383</c:v>
                </c:pt>
                <c:pt idx="13">
                  <c:v>38411</c:v>
                </c:pt>
                <c:pt idx="14">
                  <c:v>38442</c:v>
                </c:pt>
                <c:pt idx="15">
                  <c:v>38472</c:v>
                </c:pt>
                <c:pt idx="16">
                  <c:v>38503</c:v>
                </c:pt>
                <c:pt idx="17">
                  <c:v>38533</c:v>
                </c:pt>
                <c:pt idx="18">
                  <c:v>38564</c:v>
                </c:pt>
                <c:pt idx="19">
                  <c:v>38595</c:v>
                </c:pt>
                <c:pt idx="20">
                  <c:v>38625</c:v>
                </c:pt>
                <c:pt idx="21">
                  <c:v>38656</c:v>
                </c:pt>
                <c:pt idx="22">
                  <c:v>38686</c:v>
                </c:pt>
                <c:pt idx="23">
                  <c:v>38717</c:v>
                </c:pt>
                <c:pt idx="24">
                  <c:v>38748</c:v>
                </c:pt>
                <c:pt idx="25">
                  <c:v>38776</c:v>
                </c:pt>
                <c:pt idx="26">
                  <c:v>38807</c:v>
                </c:pt>
                <c:pt idx="27">
                  <c:v>38837</c:v>
                </c:pt>
                <c:pt idx="28">
                  <c:v>38868</c:v>
                </c:pt>
                <c:pt idx="29">
                  <c:v>38898</c:v>
                </c:pt>
                <c:pt idx="30">
                  <c:v>38929</c:v>
                </c:pt>
                <c:pt idx="31">
                  <c:v>38960</c:v>
                </c:pt>
                <c:pt idx="32">
                  <c:v>38990</c:v>
                </c:pt>
                <c:pt idx="33">
                  <c:v>39021</c:v>
                </c:pt>
                <c:pt idx="34">
                  <c:v>39051</c:v>
                </c:pt>
                <c:pt idx="35">
                  <c:v>39082</c:v>
                </c:pt>
                <c:pt idx="36">
                  <c:v>39113</c:v>
                </c:pt>
                <c:pt idx="37">
                  <c:v>39141</c:v>
                </c:pt>
                <c:pt idx="38">
                  <c:v>39172</c:v>
                </c:pt>
                <c:pt idx="39">
                  <c:v>39202</c:v>
                </c:pt>
                <c:pt idx="40">
                  <c:v>39233</c:v>
                </c:pt>
                <c:pt idx="41">
                  <c:v>39263</c:v>
                </c:pt>
                <c:pt idx="42">
                  <c:v>39294</c:v>
                </c:pt>
                <c:pt idx="43">
                  <c:v>39325</c:v>
                </c:pt>
                <c:pt idx="44">
                  <c:v>39355</c:v>
                </c:pt>
                <c:pt idx="45">
                  <c:v>39386</c:v>
                </c:pt>
                <c:pt idx="46">
                  <c:v>39416</c:v>
                </c:pt>
                <c:pt idx="47">
                  <c:v>39447</c:v>
                </c:pt>
                <c:pt idx="48">
                  <c:v>39478</c:v>
                </c:pt>
                <c:pt idx="49">
                  <c:v>39507</c:v>
                </c:pt>
                <c:pt idx="50">
                  <c:v>39538</c:v>
                </c:pt>
                <c:pt idx="51">
                  <c:v>39568</c:v>
                </c:pt>
                <c:pt idx="52">
                  <c:v>39599</c:v>
                </c:pt>
                <c:pt idx="53">
                  <c:v>39629</c:v>
                </c:pt>
                <c:pt idx="54">
                  <c:v>39660</c:v>
                </c:pt>
                <c:pt idx="55">
                  <c:v>39691</c:v>
                </c:pt>
                <c:pt idx="56">
                  <c:v>39721</c:v>
                </c:pt>
                <c:pt idx="57">
                  <c:v>39752</c:v>
                </c:pt>
                <c:pt idx="58">
                  <c:v>39782</c:v>
                </c:pt>
                <c:pt idx="59">
                  <c:v>39813</c:v>
                </c:pt>
                <c:pt idx="60">
                  <c:v>39844</c:v>
                </c:pt>
                <c:pt idx="61">
                  <c:v>39872</c:v>
                </c:pt>
                <c:pt idx="62">
                  <c:v>39903</c:v>
                </c:pt>
                <c:pt idx="63">
                  <c:v>39933</c:v>
                </c:pt>
                <c:pt idx="64">
                  <c:v>39964</c:v>
                </c:pt>
                <c:pt idx="65">
                  <c:v>39994</c:v>
                </c:pt>
                <c:pt idx="66">
                  <c:v>40025</c:v>
                </c:pt>
                <c:pt idx="67">
                  <c:v>40056</c:v>
                </c:pt>
                <c:pt idx="68">
                  <c:v>40086</c:v>
                </c:pt>
                <c:pt idx="69">
                  <c:v>40117</c:v>
                </c:pt>
                <c:pt idx="70">
                  <c:v>40147</c:v>
                </c:pt>
                <c:pt idx="71">
                  <c:v>40178</c:v>
                </c:pt>
                <c:pt idx="72">
                  <c:v>40209</c:v>
                </c:pt>
                <c:pt idx="73">
                  <c:v>40237</c:v>
                </c:pt>
                <c:pt idx="74">
                  <c:v>40268</c:v>
                </c:pt>
                <c:pt idx="75">
                  <c:v>40298</c:v>
                </c:pt>
                <c:pt idx="76">
                  <c:v>40329</c:v>
                </c:pt>
                <c:pt idx="77">
                  <c:v>40359</c:v>
                </c:pt>
                <c:pt idx="78">
                  <c:v>40390</c:v>
                </c:pt>
                <c:pt idx="79">
                  <c:v>40421</c:v>
                </c:pt>
                <c:pt idx="80">
                  <c:v>40451</c:v>
                </c:pt>
                <c:pt idx="81">
                  <c:v>40482</c:v>
                </c:pt>
                <c:pt idx="82">
                  <c:v>40512</c:v>
                </c:pt>
                <c:pt idx="83">
                  <c:v>40543</c:v>
                </c:pt>
                <c:pt idx="84">
                  <c:v>40574</c:v>
                </c:pt>
                <c:pt idx="85">
                  <c:v>40602</c:v>
                </c:pt>
                <c:pt idx="86">
                  <c:v>40633</c:v>
                </c:pt>
                <c:pt idx="87">
                  <c:v>40663</c:v>
                </c:pt>
                <c:pt idx="88">
                  <c:v>40694</c:v>
                </c:pt>
                <c:pt idx="89">
                  <c:v>40724</c:v>
                </c:pt>
                <c:pt idx="90">
                  <c:v>40755</c:v>
                </c:pt>
                <c:pt idx="91">
                  <c:v>40786</c:v>
                </c:pt>
                <c:pt idx="92">
                  <c:v>40816</c:v>
                </c:pt>
                <c:pt idx="93">
                  <c:v>40847</c:v>
                </c:pt>
                <c:pt idx="94">
                  <c:v>40877</c:v>
                </c:pt>
                <c:pt idx="95">
                  <c:v>40908</c:v>
                </c:pt>
                <c:pt idx="96">
                  <c:v>40939</c:v>
                </c:pt>
                <c:pt idx="97">
                  <c:v>40968</c:v>
                </c:pt>
                <c:pt idx="98">
                  <c:v>40999</c:v>
                </c:pt>
                <c:pt idx="99">
                  <c:v>41029</c:v>
                </c:pt>
                <c:pt idx="100">
                  <c:v>41060</c:v>
                </c:pt>
                <c:pt idx="101">
                  <c:v>41090</c:v>
                </c:pt>
                <c:pt idx="102">
                  <c:v>41121</c:v>
                </c:pt>
                <c:pt idx="103">
                  <c:v>41152</c:v>
                </c:pt>
                <c:pt idx="104">
                  <c:v>41182</c:v>
                </c:pt>
                <c:pt idx="105">
                  <c:v>41213</c:v>
                </c:pt>
                <c:pt idx="106">
                  <c:v>41243</c:v>
                </c:pt>
                <c:pt idx="107">
                  <c:v>41274</c:v>
                </c:pt>
                <c:pt idx="108">
                  <c:v>41305</c:v>
                </c:pt>
                <c:pt idx="109">
                  <c:v>41333</c:v>
                </c:pt>
                <c:pt idx="110">
                  <c:v>41364</c:v>
                </c:pt>
                <c:pt idx="111">
                  <c:v>41394</c:v>
                </c:pt>
                <c:pt idx="112">
                  <c:v>41425</c:v>
                </c:pt>
                <c:pt idx="113">
                  <c:v>41455</c:v>
                </c:pt>
                <c:pt idx="114">
                  <c:v>41486</c:v>
                </c:pt>
                <c:pt idx="115">
                  <c:v>41517</c:v>
                </c:pt>
                <c:pt idx="116">
                  <c:v>41547</c:v>
                </c:pt>
                <c:pt idx="117">
                  <c:v>41578</c:v>
                </c:pt>
                <c:pt idx="118">
                  <c:v>41608</c:v>
                </c:pt>
                <c:pt idx="119">
                  <c:v>41639</c:v>
                </c:pt>
                <c:pt idx="120">
                  <c:v>41670</c:v>
                </c:pt>
                <c:pt idx="121">
                  <c:v>41698</c:v>
                </c:pt>
                <c:pt idx="122">
                  <c:v>41729</c:v>
                </c:pt>
                <c:pt idx="123">
                  <c:v>41759</c:v>
                </c:pt>
                <c:pt idx="124">
                  <c:v>41790</c:v>
                </c:pt>
                <c:pt idx="125">
                  <c:v>41820</c:v>
                </c:pt>
                <c:pt idx="126">
                  <c:v>41851</c:v>
                </c:pt>
                <c:pt idx="127">
                  <c:v>41882</c:v>
                </c:pt>
                <c:pt idx="128">
                  <c:v>41912</c:v>
                </c:pt>
                <c:pt idx="129">
                  <c:v>41943</c:v>
                </c:pt>
                <c:pt idx="130">
                  <c:v>41973</c:v>
                </c:pt>
                <c:pt idx="131">
                  <c:v>42004</c:v>
                </c:pt>
                <c:pt idx="132">
                  <c:v>42035</c:v>
                </c:pt>
                <c:pt idx="133">
                  <c:v>42063</c:v>
                </c:pt>
                <c:pt idx="134">
                  <c:v>42094</c:v>
                </c:pt>
                <c:pt idx="135">
                  <c:v>42124</c:v>
                </c:pt>
                <c:pt idx="136">
                  <c:v>42155</c:v>
                </c:pt>
                <c:pt idx="137">
                  <c:v>42185</c:v>
                </c:pt>
                <c:pt idx="138">
                  <c:v>42216</c:v>
                </c:pt>
                <c:pt idx="139">
                  <c:v>42247</c:v>
                </c:pt>
                <c:pt idx="140">
                  <c:v>42277</c:v>
                </c:pt>
                <c:pt idx="141">
                  <c:v>42308</c:v>
                </c:pt>
                <c:pt idx="142">
                  <c:v>42338</c:v>
                </c:pt>
                <c:pt idx="143">
                  <c:v>42369</c:v>
                </c:pt>
                <c:pt idx="144">
                  <c:v>42400</c:v>
                </c:pt>
                <c:pt idx="145">
                  <c:v>42429</c:v>
                </c:pt>
                <c:pt idx="146">
                  <c:v>42460</c:v>
                </c:pt>
                <c:pt idx="147">
                  <c:v>42490</c:v>
                </c:pt>
                <c:pt idx="148">
                  <c:v>42521</c:v>
                </c:pt>
                <c:pt idx="149">
                  <c:v>42551</c:v>
                </c:pt>
                <c:pt idx="150">
                  <c:v>42582</c:v>
                </c:pt>
                <c:pt idx="151">
                  <c:v>42613</c:v>
                </c:pt>
                <c:pt idx="152">
                  <c:v>42643</c:v>
                </c:pt>
                <c:pt idx="153">
                  <c:v>42674</c:v>
                </c:pt>
                <c:pt idx="154">
                  <c:v>42704</c:v>
                </c:pt>
                <c:pt idx="155">
                  <c:v>42735</c:v>
                </c:pt>
                <c:pt idx="156">
                  <c:v>42766</c:v>
                </c:pt>
                <c:pt idx="157">
                  <c:v>42794</c:v>
                </c:pt>
                <c:pt idx="158">
                  <c:v>42825</c:v>
                </c:pt>
                <c:pt idx="159">
                  <c:v>42855</c:v>
                </c:pt>
                <c:pt idx="160">
                  <c:v>42886</c:v>
                </c:pt>
                <c:pt idx="161">
                  <c:v>42916</c:v>
                </c:pt>
                <c:pt idx="162">
                  <c:v>42947</c:v>
                </c:pt>
                <c:pt idx="163">
                  <c:v>42978</c:v>
                </c:pt>
                <c:pt idx="164">
                  <c:v>43008</c:v>
                </c:pt>
                <c:pt idx="165">
                  <c:v>43039</c:v>
                </c:pt>
                <c:pt idx="166">
                  <c:v>43069</c:v>
                </c:pt>
                <c:pt idx="167">
                  <c:v>43100</c:v>
                </c:pt>
                <c:pt idx="168">
                  <c:v>43131</c:v>
                </c:pt>
                <c:pt idx="169">
                  <c:v>43159</c:v>
                </c:pt>
                <c:pt idx="170">
                  <c:v>43190</c:v>
                </c:pt>
                <c:pt idx="171">
                  <c:v>43220</c:v>
                </c:pt>
                <c:pt idx="172">
                  <c:v>43251</c:v>
                </c:pt>
                <c:pt idx="173">
                  <c:v>43281</c:v>
                </c:pt>
                <c:pt idx="174">
                  <c:v>43312</c:v>
                </c:pt>
                <c:pt idx="175">
                  <c:v>43343</c:v>
                </c:pt>
                <c:pt idx="176">
                  <c:v>43373</c:v>
                </c:pt>
                <c:pt idx="177">
                  <c:v>43404</c:v>
                </c:pt>
                <c:pt idx="178">
                  <c:v>43434</c:v>
                </c:pt>
                <c:pt idx="179">
                  <c:v>43465</c:v>
                </c:pt>
                <c:pt idx="180">
                  <c:v>43496</c:v>
                </c:pt>
                <c:pt idx="181">
                  <c:v>43524</c:v>
                </c:pt>
                <c:pt idx="182">
                  <c:v>43555</c:v>
                </c:pt>
                <c:pt idx="183">
                  <c:v>43585</c:v>
                </c:pt>
                <c:pt idx="184">
                  <c:v>43616</c:v>
                </c:pt>
                <c:pt idx="185">
                  <c:v>43646</c:v>
                </c:pt>
                <c:pt idx="186">
                  <c:v>43677</c:v>
                </c:pt>
                <c:pt idx="187">
                  <c:v>43708</c:v>
                </c:pt>
                <c:pt idx="188">
                  <c:v>43738</c:v>
                </c:pt>
                <c:pt idx="189">
                  <c:v>43769</c:v>
                </c:pt>
                <c:pt idx="190">
                  <c:v>43799</c:v>
                </c:pt>
                <c:pt idx="191">
                  <c:v>43830</c:v>
                </c:pt>
                <c:pt idx="192">
                  <c:v>43861</c:v>
                </c:pt>
                <c:pt idx="193">
                  <c:v>43890</c:v>
                </c:pt>
                <c:pt idx="194">
                  <c:v>43921</c:v>
                </c:pt>
                <c:pt idx="195">
                  <c:v>43951</c:v>
                </c:pt>
                <c:pt idx="196">
                  <c:v>43982</c:v>
                </c:pt>
                <c:pt idx="197">
                  <c:v>44012</c:v>
                </c:pt>
                <c:pt idx="198">
                  <c:v>44043</c:v>
                </c:pt>
                <c:pt idx="199">
                  <c:v>44074</c:v>
                </c:pt>
                <c:pt idx="200">
                  <c:v>44104</c:v>
                </c:pt>
                <c:pt idx="201">
                  <c:v>44135</c:v>
                </c:pt>
                <c:pt idx="202">
                  <c:v>44165</c:v>
                </c:pt>
                <c:pt idx="203">
                  <c:v>44196</c:v>
                </c:pt>
                <c:pt idx="204">
                  <c:v>44227</c:v>
                </c:pt>
                <c:pt idx="205">
                  <c:v>44255</c:v>
                </c:pt>
                <c:pt idx="206">
                  <c:v>44286</c:v>
                </c:pt>
                <c:pt idx="207">
                  <c:v>44316</c:v>
                </c:pt>
                <c:pt idx="208">
                  <c:v>44347</c:v>
                </c:pt>
                <c:pt idx="209">
                  <c:v>44377</c:v>
                </c:pt>
                <c:pt idx="210">
                  <c:v>44408</c:v>
                </c:pt>
                <c:pt idx="211">
                  <c:v>44439</c:v>
                </c:pt>
                <c:pt idx="212">
                  <c:v>44469</c:v>
                </c:pt>
                <c:pt idx="213">
                  <c:v>44500</c:v>
                </c:pt>
                <c:pt idx="214">
                  <c:v>44530</c:v>
                </c:pt>
                <c:pt idx="215">
                  <c:v>44561</c:v>
                </c:pt>
                <c:pt idx="216">
                  <c:v>44592</c:v>
                </c:pt>
                <c:pt idx="217">
                  <c:v>44620</c:v>
                </c:pt>
                <c:pt idx="218">
                  <c:v>44651</c:v>
                </c:pt>
                <c:pt idx="219">
                  <c:v>44681</c:v>
                </c:pt>
                <c:pt idx="220">
                  <c:v>44712</c:v>
                </c:pt>
                <c:pt idx="221">
                  <c:v>44742</c:v>
                </c:pt>
                <c:pt idx="222">
                  <c:v>44773</c:v>
                </c:pt>
                <c:pt idx="223">
                  <c:v>44804</c:v>
                </c:pt>
                <c:pt idx="224">
                  <c:v>44834</c:v>
                </c:pt>
                <c:pt idx="225">
                  <c:v>44865</c:v>
                </c:pt>
                <c:pt idx="226">
                  <c:v>44895</c:v>
                </c:pt>
                <c:pt idx="227">
                  <c:v>44926</c:v>
                </c:pt>
              </c:numCache>
            </c:numRef>
          </c:cat>
          <c:val>
            <c:numRef>
              <c:f>'Long-Term Inf Exp'!$E$122:$E$349</c:f>
              <c:numCache>
                <c:formatCode>0.00</c:formatCode>
                <c:ptCount val="228"/>
                <c:pt idx="0">
                  <c:v>2.5580454545454545</c:v>
                </c:pt>
                <c:pt idx="1">
                  <c:v>2.4844489633173841</c:v>
                </c:pt>
                <c:pt idx="2">
                  <c:v>2.4585266971777266</c:v>
                </c:pt>
                <c:pt idx="3">
                  <c:v>2.4669314590824887</c:v>
                </c:pt>
                <c:pt idx="4">
                  <c:v>2.5683612836438923</c:v>
                </c:pt>
                <c:pt idx="5">
                  <c:v>2.6358492063492061</c:v>
                </c:pt>
                <c:pt idx="6">
                  <c:v>2.6472777777777776</c:v>
                </c:pt>
                <c:pt idx="7">
                  <c:v>2.5652020202020203</c:v>
                </c:pt>
                <c:pt idx="8">
                  <c:v>2.481075036075036</c:v>
                </c:pt>
                <c:pt idx="9">
                  <c:v>2.4187417027417024</c:v>
                </c:pt>
                <c:pt idx="10">
                  <c:v>2.3928174603174601</c:v>
                </c:pt>
                <c:pt idx="11">
                  <c:v>2.4091666666666667</c:v>
                </c:pt>
                <c:pt idx="12">
                  <c:v>2.4274999999999998</c:v>
                </c:pt>
                <c:pt idx="13">
                  <c:v>2.4177543859649124</c:v>
                </c:pt>
                <c:pt idx="14">
                  <c:v>2.4491180223285487</c:v>
                </c:pt>
                <c:pt idx="15">
                  <c:v>2.4766100858206119</c:v>
                </c:pt>
                <c:pt idx="16">
                  <c:v>2.4839033189033191</c:v>
                </c:pt>
                <c:pt idx="17">
                  <c:v>2.3911760461760458</c:v>
                </c:pt>
                <c:pt idx="18">
                  <c:v>2.3218506493506492</c:v>
                </c:pt>
                <c:pt idx="19">
                  <c:v>2.2977305665349146</c:v>
                </c:pt>
                <c:pt idx="20">
                  <c:v>2.3387767425810906</c:v>
                </c:pt>
                <c:pt idx="21">
                  <c:v>2.3776100759144234</c:v>
                </c:pt>
                <c:pt idx="22">
                  <c:v>2.4206825396825398</c:v>
                </c:pt>
                <c:pt idx="23">
                  <c:v>2.4178253968253967</c:v>
                </c:pt>
                <c:pt idx="24">
                  <c:v>2.4171587301587301</c:v>
                </c:pt>
                <c:pt idx="25">
                  <c:v>2.4117903091060988</c:v>
                </c:pt>
                <c:pt idx="26">
                  <c:v>2.4278634630053393</c:v>
                </c:pt>
                <c:pt idx="27">
                  <c:v>2.4658810068649886</c:v>
                </c:pt>
                <c:pt idx="28">
                  <c:v>2.5279463976145902</c:v>
                </c:pt>
                <c:pt idx="29">
                  <c:v>2.5644417862838913</c:v>
                </c:pt>
                <c:pt idx="30">
                  <c:v>2.5829242424242422</c:v>
                </c:pt>
                <c:pt idx="31">
                  <c:v>2.5770678524374175</c:v>
                </c:pt>
                <c:pt idx="32">
                  <c:v>2.5671739130434781</c:v>
                </c:pt>
                <c:pt idx="33">
                  <c:v>2.5280231193926848</c:v>
                </c:pt>
                <c:pt idx="34">
                  <c:v>2.4666428571428569</c:v>
                </c:pt>
                <c:pt idx="35">
                  <c:v>2.423142857142857</c:v>
                </c:pt>
                <c:pt idx="36">
                  <c:v>2.3918730158730162</c:v>
                </c:pt>
                <c:pt idx="37">
                  <c:v>2.3659916457811199</c:v>
                </c:pt>
                <c:pt idx="38">
                  <c:v>2.3512037669932409</c:v>
                </c:pt>
                <c:pt idx="39">
                  <c:v>2.3624736082630817</c:v>
                </c:pt>
                <c:pt idx="40">
                  <c:v>2.3668037518037512</c:v>
                </c:pt>
                <c:pt idx="41">
                  <c:v>2.4060678210678215</c:v>
                </c:pt>
                <c:pt idx="42">
                  <c:v>2.4217821067821066</c:v>
                </c:pt>
                <c:pt idx="43">
                  <c:v>2.4422498274672186</c:v>
                </c:pt>
                <c:pt idx="44">
                  <c:v>2.4491420580436598</c:v>
                </c:pt>
                <c:pt idx="45">
                  <c:v>2.4535937174953193</c:v>
                </c:pt>
                <c:pt idx="46">
                  <c:v>2.4593835725677828</c:v>
                </c:pt>
                <c:pt idx="47">
                  <c:v>2.4358484848484849</c:v>
                </c:pt>
                <c:pt idx="48">
                  <c:v>2.4252063492063489</c:v>
                </c:pt>
                <c:pt idx="49">
                  <c:v>2.4543730158730157</c:v>
                </c:pt>
                <c:pt idx="50">
                  <c:v>2.5145396825396822</c:v>
                </c:pt>
                <c:pt idx="51">
                  <c:v>2.5051818181818182</c:v>
                </c:pt>
                <c:pt idx="52">
                  <c:v>2.4870230880230881</c:v>
                </c:pt>
                <c:pt idx="53">
                  <c:v>2.4349278499278495</c:v>
                </c:pt>
                <c:pt idx="54">
                  <c:v>2.4399278499278498</c:v>
                </c:pt>
                <c:pt idx="55">
                  <c:v>2.4218326118326119</c:v>
                </c:pt>
                <c:pt idx="56">
                  <c:v>2.3937373737373737</c:v>
                </c:pt>
                <c:pt idx="57">
                  <c:v>2.3105555555555557</c:v>
                </c:pt>
                <c:pt idx="58">
                  <c:v>2.4084391534391538</c:v>
                </c:pt>
                <c:pt idx="59">
                  <c:v>1.872205387205387</c:v>
                </c:pt>
                <c:pt idx="60">
                  <c:v>1.5507053872053873</c:v>
                </c:pt>
                <c:pt idx="61">
                  <c:v>1.1958125996810207</c:v>
                </c:pt>
                <c:pt idx="62">
                  <c:v>1.4956610845295055</c:v>
                </c:pt>
                <c:pt idx="63">
                  <c:v>1.7531134654818867</c:v>
                </c:pt>
                <c:pt idx="64">
                  <c:v>1.8980432900432902</c:v>
                </c:pt>
                <c:pt idx="65">
                  <c:v>2.0850129870129872</c:v>
                </c:pt>
                <c:pt idx="66">
                  <c:v>2.1590606060606063</c:v>
                </c:pt>
                <c:pt idx="67">
                  <c:v>2.2444733044733045</c:v>
                </c:pt>
                <c:pt idx="68">
                  <c:v>2.2389682539682538</c:v>
                </c:pt>
                <c:pt idx="69">
                  <c:v>2.2766666666666668</c:v>
                </c:pt>
                <c:pt idx="70">
                  <c:v>2.3310609857978282</c:v>
                </c:pt>
                <c:pt idx="71">
                  <c:v>2.4529296726665151</c:v>
                </c:pt>
                <c:pt idx="72">
                  <c:v>2.5670733652312601</c:v>
                </c:pt>
                <c:pt idx="73">
                  <c:v>2.5963716108452952</c:v>
                </c:pt>
                <c:pt idx="74">
                  <c:v>2.6044546147978642</c:v>
                </c:pt>
                <c:pt idx="75">
                  <c:v>2.6312488731710704</c:v>
                </c:pt>
                <c:pt idx="76">
                  <c:v>2.5843102766798416</c:v>
                </c:pt>
                <c:pt idx="77">
                  <c:v>2.476378787878788</c:v>
                </c:pt>
                <c:pt idx="78">
                  <c:v>2.2722662337662336</c:v>
                </c:pt>
                <c:pt idx="79">
                  <c:v>2.1261904761904762</c:v>
                </c:pt>
                <c:pt idx="80">
                  <c:v>2.1113131313131315</c:v>
                </c:pt>
                <c:pt idx="81">
                  <c:v>2.246122655122655</c:v>
                </c:pt>
                <c:pt idx="82">
                  <c:v>2.4531984126984128</c:v>
                </c:pt>
                <c:pt idx="83">
                  <c:v>2.6418636363636363</c:v>
                </c:pt>
                <c:pt idx="84">
                  <c:v>2.7130303030303029</c:v>
                </c:pt>
                <c:pt idx="85">
                  <c:v>2.7221267942583736</c:v>
                </c:pt>
                <c:pt idx="86">
                  <c:v>2.7004733028222732</c:v>
                </c:pt>
                <c:pt idx="87">
                  <c:v>2.7454733028222731</c:v>
                </c:pt>
                <c:pt idx="88">
                  <c:v>2.7243371290545206</c:v>
                </c:pt>
                <c:pt idx="89">
                  <c:v>2.6706875901875904</c:v>
                </c:pt>
                <c:pt idx="90">
                  <c:v>2.6225209235209235</c:v>
                </c:pt>
                <c:pt idx="91">
                  <c:v>2.6105678524374176</c:v>
                </c:pt>
                <c:pt idx="92">
                  <c:v>2.4910151828847482</c:v>
                </c:pt>
                <c:pt idx="93">
                  <c:v>2.3273485162180818</c:v>
                </c:pt>
                <c:pt idx="94">
                  <c:v>2.2261746031746035</c:v>
                </c:pt>
                <c:pt idx="95">
                  <c:v>2.2828412698412701</c:v>
                </c:pt>
                <c:pt idx="96">
                  <c:v>2.3348412698412697</c:v>
                </c:pt>
                <c:pt idx="97">
                  <c:v>2.4133412698412697</c:v>
                </c:pt>
                <c:pt idx="98">
                  <c:v>2.4909242424242422</c:v>
                </c:pt>
                <c:pt idx="99">
                  <c:v>2.5539083694083691</c:v>
                </c:pt>
                <c:pt idx="100">
                  <c:v>2.5224386724386725</c:v>
                </c:pt>
                <c:pt idx="101">
                  <c:v>2.4905699855699854</c:v>
                </c:pt>
                <c:pt idx="102">
                  <c:v>2.4602525252525251</c:v>
                </c:pt>
                <c:pt idx="103">
                  <c:v>2.5328019323671498</c:v>
                </c:pt>
                <c:pt idx="104">
                  <c:v>2.6149656750572086</c:v>
                </c:pt>
                <c:pt idx="105">
                  <c:v>2.7233783734699064</c:v>
                </c:pt>
                <c:pt idx="106">
                  <c:v>2.7844653299916455</c:v>
                </c:pt>
                <c:pt idx="107">
                  <c:v>2.8259126984126985</c:v>
                </c:pt>
                <c:pt idx="108">
                  <c:v>2.839404761904762</c:v>
                </c:pt>
                <c:pt idx="109">
                  <c:v>2.8630012531328322</c:v>
                </c:pt>
                <c:pt idx="110">
                  <c:v>2.8568345864661655</c:v>
                </c:pt>
                <c:pt idx="111">
                  <c:v>2.8156874003189798</c:v>
                </c:pt>
                <c:pt idx="112">
                  <c:v>2.7186060606060605</c:v>
                </c:pt>
                <c:pt idx="113">
                  <c:v>2.5402727272727272</c:v>
                </c:pt>
                <c:pt idx="114">
                  <c:v>2.425121212121212</c:v>
                </c:pt>
                <c:pt idx="115">
                  <c:v>2.4022424242424241</c:v>
                </c:pt>
                <c:pt idx="116">
                  <c:v>2.4754090909090909</c:v>
                </c:pt>
                <c:pt idx="117">
                  <c:v>2.5455606060606062</c:v>
                </c:pt>
                <c:pt idx="118">
                  <c:v>2.5695558213716105</c:v>
                </c:pt>
                <c:pt idx="119">
                  <c:v>2.61410344041923</c:v>
                </c:pt>
                <c:pt idx="120">
                  <c:v>2.653107769423559</c:v>
                </c:pt>
                <c:pt idx="121">
                  <c:v>2.6373182957393486</c:v>
                </c:pt>
                <c:pt idx="122">
                  <c:v>2.604302422723475</c:v>
                </c:pt>
                <c:pt idx="123">
                  <c:v>2.5382706766917296</c:v>
                </c:pt>
                <c:pt idx="124">
                  <c:v>2.5068253968253971</c:v>
                </c:pt>
                <c:pt idx="125">
                  <c:v>2.4833333333333329</c:v>
                </c:pt>
                <c:pt idx="126">
                  <c:v>2.4961183261183262</c:v>
                </c:pt>
                <c:pt idx="127">
                  <c:v>2.531038961038961</c:v>
                </c:pt>
                <c:pt idx="128">
                  <c:v>2.5251659451659454</c:v>
                </c:pt>
                <c:pt idx="129">
                  <c:v>2.459862914862915</c:v>
                </c:pt>
                <c:pt idx="130">
                  <c:v>2.3702861952861949</c:v>
                </c:pt>
                <c:pt idx="131">
                  <c:v>2.2533164983164986</c:v>
                </c:pt>
                <c:pt idx="132">
                  <c:v>2.1356043771043769</c:v>
                </c:pt>
                <c:pt idx="133">
                  <c:v>2.0643373205741624</c:v>
                </c:pt>
                <c:pt idx="134">
                  <c:v>2.0400948963317389</c:v>
                </c:pt>
                <c:pt idx="135">
                  <c:v>2.0711403508771928</c:v>
                </c:pt>
                <c:pt idx="136">
                  <c:v>2.0788333333333333</c:v>
                </c:pt>
                <c:pt idx="137">
                  <c:v>2.0964090909090909</c:v>
                </c:pt>
                <c:pt idx="138">
                  <c:v>2.112318181818182</c:v>
                </c:pt>
                <c:pt idx="139">
                  <c:v>2.0795959595959599</c:v>
                </c:pt>
                <c:pt idx="140">
                  <c:v>2.0100577200577199</c:v>
                </c:pt>
                <c:pt idx="141">
                  <c:v>1.9022222222222223</c:v>
                </c:pt>
                <c:pt idx="142">
                  <c:v>1.8626900584795323</c:v>
                </c:pt>
                <c:pt idx="143">
                  <c:v>1.8296525404420141</c:v>
                </c:pt>
                <c:pt idx="144">
                  <c:v>1.7718580542264755</c:v>
                </c:pt>
                <c:pt idx="145">
                  <c:v>1.657445773524721</c:v>
                </c:pt>
                <c:pt idx="146">
                  <c:v>1.6251730462519935</c:v>
                </c:pt>
                <c:pt idx="147">
                  <c:v>1.6578881673881674</c:v>
                </c:pt>
                <c:pt idx="148">
                  <c:v>1.7034199134199133</c:v>
                </c:pt>
                <c:pt idx="149">
                  <c:v>1.6399350649350648</c:v>
                </c:pt>
                <c:pt idx="150">
                  <c:v>1.571562049062049</c:v>
                </c:pt>
                <c:pt idx="151">
                  <c:v>1.5598781291172596</c:v>
                </c:pt>
                <c:pt idx="152">
                  <c:v>1.618514492753623</c:v>
                </c:pt>
                <c:pt idx="153">
                  <c:v>1.7048478260869564</c:v>
                </c:pt>
                <c:pt idx="154">
                  <c:v>1.8213333333333335</c:v>
                </c:pt>
                <c:pt idx="155">
                  <c:v>1.94815873015873</c:v>
                </c:pt>
                <c:pt idx="156">
                  <c:v>2.0601587301587303</c:v>
                </c:pt>
                <c:pt idx="157">
                  <c:v>2.1163429406850458</c:v>
                </c:pt>
                <c:pt idx="158">
                  <c:v>2.14806826849733</c:v>
                </c:pt>
                <c:pt idx="159">
                  <c:v>2.1236384439359273</c:v>
                </c:pt>
                <c:pt idx="160">
                  <c:v>2.0490451425005198</c:v>
                </c:pt>
                <c:pt idx="161">
                  <c:v>1.938676236044657</c:v>
                </c:pt>
                <c:pt idx="162">
                  <c:v>1.8847727272727273</c:v>
                </c:pt>
                <c:pt idx="163">
                  <c:v>1.8878557312252964</c:v>
                </c:pt>
                <c:pt idx="164">
                  <c:v>1.9416739130434781</c:v>
                </c:pt>
                <c:pt idx="165">
                  <c:v>1.9716342305037957</c:v>
                </c:pt>
                <c:pt idx="166">
                  <c:v>1.9802539682539682</c:v>
                </c:pt>
                <c:pt idx="167">
                  <c:v>1.9959206349206351</c:v>
                </c:pt>
                <c:pt idx="168">
                  <c:v>2.0487777777777776</c:v>
                </c:pt>
                <c:pt idx="169">
                  <c:v>2.1406157059314954</c:v>
                </c:pt>
                <c:pt idx="170">
                  <c:v>2.1827903091060983</c:v>
                </c:pt>
                <c:pt idx="171">
                  <c:v>2.2010442773600665</c:v>
                </c:pt>
                <c:pt idx="172">
                  <c:v>2.182352092352092</c:v>
                </c:pt>
                <c:pt idx="173">
                  <c:v>2.1850505050505049</c:v>
                </c:pt>
                <c:pt idx="174">
                  <c:v>2.1785425685425683</c:v>
                </c:pt>
                <c:pt idx="175">
                  <c:v>2.1898205659075223</c:v>
                </c:pt>
                <c:pt idx="176">
                  <c:v>2.2132457956485418</c:v>
                </c:pt>
                <c:pt idx="177">
                  <c:v>2.2296671520698981</c:v>
                </c:pt>
                <c:pt idx="178">
                  <c:v>2.2122830940988836</c:v>
                </c:pt>
                <c:pt idx="179">
                  <c:v>2.1433357256778307</c:v>
                </c:pt>
                <c:pt idx="180">
                  <c:v>2.0513588137009191</c:v>
                </c:pt>
                <c:pt idx="181">
                  <c:v>1.9956307435254803</c:v>
                </c:pt>
                <c:pt idx="182">
                  <c:v>1.9884544695071009</c:v>
                </c:pt>
                <c:pt idx="183">
                  <c:v>2.013533834586466</c:v>
                </c:pt>
                <c:pt idx="184">
                  <c:v>1.9962770562770562</c:v>
                </c:pt>
                <c:pt idx="185">
                  <c:v>1.9434357864357865</c:v>
                </c:pt>
                <c:pt idx="186">
                  <c:v>1.907151515151515</c:v>
                </c:pt>
                <c:pt idx="187">
                  <c:v>1.8563939393939393</c:v>
                </c:pt>
                <c:pt idx="188">
                  <c:v>1.8328939393939392</c:v>
                </c:pt>
                <c:pt idx="189">
                  <c:v>1.7641060606060606</c:v>
                </c:pt>
                <c:pt idx="190">
                  <c:v>1.7442256778309411</c:v>
                </c:pt>
                <c:pt idx="191">
                  <c:v>1.7556463127515756</c:v>
                </c:pt>
                <c:pt idx="192">
                  <c:v>1.7789724310776942</c:v>
                </c:pt>
                <c:pt idx="193">
                  <c:v>1.7516040100250627</c:v>
                </c:pt>
                <c:pt idx="194">
                  <c:v>1.5797136781347307</c:v>
                </c:pt>
                <c:pt idx="195">
                  <c:v>1.4659041543252069</c:v>
                </c:pt>
                <c:pt idx="196">
                  <c:v>1.4043953823953823</c:v>
                </c:pt>
                <c:pt idx="197">
                  <c:v>1.4821226551226552</c:v>
                </c:pt>
                <c:pt idx="198">
                  <c:v>1.5326060606060607</c:v>
                </c:pt>
                <c:pt idx="199">
                  <c:v>1.6347330447330446</c:v>
                </c:pt>
                <c:pt idx="200">
                  <c:v>1.7173088023088023</c:v>
                </c:pt>
                <c:pt idx="201">
                  <c:v>1.7996825396825396</c:v>
                </c:pt>
                <c:pt idx="202">
                  <c:v>1.8085380116959067</c:v>
                </c:pt>
                <c:pt idx="203">
                  <c:v>1.8706592238171187</c:v>
                </c:pt>
                <c:pt idx="204">
                  <c:v>1.9417703349282298</c:v>
                </c:pt>
                <c:pt idx="205">
                  <c:v>2.0249282296650719</c:v>
                </c:pt>
                <c:pt idx="206">
                  <c:v>2.0539664378337146</c:v>
                </c:pt>
                <c:pt idx="207">
                  <c:v>2.0904815893488666</c:v>
                </c:pt>
                <c:pt idx="208">
                  <c:v>2.169841238471673</c:v>
                </c:pt>
                <c:pt idx="209">
                  <c:v>2.2256515151515153</c:v>
                </c:pt>
                <c:pt idx="210">
                  <c:v>2.2219935064935066</c:v>
                </c:pt>
                <c:pt idx="211">
                  <c:v>2.1943722943722945</c:v>
                </c:pt>
                <c:pt idx="212">
                  <c:v>2.1847041847041848</c:v>
                </c:pt>
                <c:pt idx="213">
                  <c:v>2.2401803751803753</c:v>
                </c:pt>
                <c:pt idx="214">
                  <c:v>2.2554682539682536</c:v>
                </c:pt>
                <c:pt idx="215">
                  <c:v>2.2472575757575761</c:v>
                </c:pt>
                <c:pt idx="216">
                  <c:v>2.1722575757575755</c:v>
                </c:pt>
                <c:pt idx="217">
                  <c:v>2.1041786283891546</c:v>
                </c:pt>
                <c:pt idx="218">
                  <c:v>2.142479023646072</c:v>
                </c:pt>
              </c:numCache>
            </c:numRef>
          </c:val>
          <c:smooth val="0"/>
          <c:extLst>
            <c:ext xmlns:c16="http://schemas.microsoft.com/office/drawing/2014/chart" uri="{C3380CC4-5D6E-409C-BE32-E72D297353CC}">
              <c16:uniqueId val="{00000001-3B26-4907-B010-A07CE7F44109}"/>
            </c:ext>
          </c:extLst>
        </c:ser>
        <c:ser>
          <c:idx val="1"/>
          <c:order val="2"/>
          <c:marker>
            <c:symbol val="none"/>
          </c:marker>
          <c:cat>
            <c:numRef>
              <c:f>'Long-Term Inf Exp'!$A$122:$A$349</c:f>
              <c:numCache>
                <c:formatCode>m/d/yyyy</c:formatCode>
                <c:ptCount val="228"/>
                <c:pt idx="0">
                  <c:v>38017</c:v>
                </c:pt>
                <c:pt idx="1">
                  <c:v>38046</c:v>
                </c:pt>
                <c:pt idx="2">
                  <c:v>38077</c:v>
                </c:pt>
                <c:pt idx="3">
                  <c:v>38107</c:v>
                </c:pt>
                <c:pt idx="4">
                  <c:v>38138</c:v>
                </c:pt>
                <c:pt idx="5">
                  <c:v>38168</c:v>
                </c:pt>
                <c:pt idx="6">
                  <c:v>38199</c:v>
                </c:pt>
                <c:pt idx="7">
                  <c:v>38230</c:v>
                </c:pt>
                <c:pt idx="8">
                  <c:v>38260</c:v>
                </c:pt>
                <c:pt idx="9">
                  <c:v>38291</c:v>
                </c:pt>
                <c:pt idx="10">
                  <c:v>38321</c:v>
                </c:pt>
                <c:pt idx="11">
                  <c:v>38352</c:v>
                </c:pt>
                <c:pt idx="12">
                  <c:v>38383</c:v>
                </c:pt>
                <c:pt idx="13">
                  <c:v>38411</c:v>
                </c:pt>
                <c:pt idx="14">
                  <c:v>38442</c:v>
                </c:pt>
                <c:pt idx="15">
                  <c:v>38472</c:v>
                </c:pt>
                <c:pt idx="16">
                  <c:v>38503</c:v>
                </c:pt>
                <c:pt idx="17">
                  <c:v>38533</c:v>
                </c:pt>
                <c:pt idx="18">
                  <c:v>38564</c:v>
                </c:pt>
                <c:pt idx="19">
                  <c:v>38595</c:v>
                </c:pt>
                <c:pt idx="20">
                  <c:v>38625</c:v>
                </c:pt>
                <c:pt idx="21">
                  <c:v>38656</c:v>
                </c:pt>
                <c:pt idx="22">
                  <c:v>38686</c:v>
                </c:pt>
                <c:pt idx="23">
                  <c:v>38717</c:v>
                </c:pt>
                <c:pt idx="24">
                  <c:v>38748</c:v>
                </c:pt>
                <c:pt idx="25">
                  <c:v>38776</c:v>
                </c:pt>
                <c:pt idx="26">
                  <c:v>38807</c:v>
                </c:pt>
                <c:pt idx="27">
                  <c:v>38837</c:v>
                </c:pt>
                <c:pt idx="28">
                  <c:v>38868</c:v>
                </c:pt>
                <c:pt idx="29">
                  <c:v>38898</c:v>
                </c:pt>
                <c:pt idx="30">
                  <c:v>38929</c:v>
                </c:pt>
                <c:pt idx="31">
                  <c:v>38960</c:v>
                </c:pt>
                <c:pt idx="32">
                  <c:v>38990</c:v>
                </c:pt>
                <c:pt idx="33">
                  <c:v>39021</c:v>
                </c:pt>
                <c:pt idx="34">
                  <c:v>39051</c:v>
                </c:pt>
                <c:pt idx="35">
                  <c:v>39082</c:v>
                </c:pt>
                <c:pt idx="36">
                  <c:v>39113</c:v>
                </c:pt>
                <c:pt idx="37">
                  <c:v>39141</c:v>
                </c:pt>
                <c:pt idx="38">
                  <c:v>39172</c:v>
                </c:pt>
                <c:pt idx="39">
                  <c:v>39202</c:v>
                </c:pt>
                <c:pt idx="40">
                  <c:v>39233</c:v>
                </c:pt>
                <c:pt idx="41">
                  <c:v>39263</c:v>
                </c:pt>
                <c:pt idx="42">
                  <c:v>39294</c:v>
                </c:pt>
                <c:pt idx="43">
                  <c:v>39325</c:v>
                </c:pt>
                <c:pt idx="44">
                  <c:v>39355</c:v>
                </c:pt>
                <c:pt idx="45">
                  <c:v>39386</c:v>
                </c:pt>
                <c:pt idx="46">
                  <c:v>39416</c:v>
                </c:pt>
                <c:pt idx="47">
                  <c:v>39447</c:v>
                </c:pt>
                <c:pt idx="48">
                  <c:v>39478</c:v>
                </c:pt>
                <c:pt idx="49">
                  <c:v>39507</c:v>
                </c:pt>
                <c:pt idx="50">
                  <c:v>39538</c:v>
                </c:pt>
                <c:pt idx="51">
                  <c:v>39568</c:v>
                </c:pt>
                <c:pt idx="52">
                  <c:v>39599</c:v>
                </c:pt>
                <c:pt idx="53">
                  <c:v>39629</c:v>
                </c:pt>
                <c:pt idx="54">
                  <c:v>39660</c:v>
                </c:pt>
                <c:pt idx="55">
                  <c:v>39691</c:v>
                </c:pt>
                <c:pt idx="56">
                  <c:v>39721</c:v>
                </c:pt>
                <c:pt idx="57">
                  <c:v>39752</c:v>
                </c:pt>
                <c:pt idx="58">
                  <c:v>39782</c:v>
                </c:pt>
                <c:pt idx="59">
                  <c:v>39813</c:v>
                </c:pt>
                <c:pt idx="60">
                  <c:v>39844</c:v>
                </c:pt>
                <c:pt idx="61">
                  <c:v>39872</c:v>
                </c:pt>
                <c:pt idx="62">
                  <c:v>39903</c:v>
                </c:pt>
                <c:pt idx="63">
                  <c:v>39933</c:v>
                </c:pt>
                <c:pt idx="64">
                  <c:v>39964</c:v>
                </c:pt>
                <c:pt idx="65">
                  <c:v>39994</c:v>
                </c:pt>
                <c:pt idx="66">
                  <c:v>40025</c:v>
                </c:pt>
                <c:pt idx="67">
                  <c:v>40056</c:v>
                </c:pt>
                <c:pt idx="68">
                  <c:v>40086</c:v>
                </c:pt>
                <c:pt idx="69">
                  <c:v>40117</c:v>
                </c:pt>
                <c:pt idx="70">
                  <c:v>40147</c:v>
                </c:pt>
                <c:pt idx="71">
                  <c:v>40178</c:v>
                </c:pt>
                <c:pt idx="72">
                  <c:v>40209</c:v>
                </c:pt>
                <c:pt idx="73">
                  <c:v>40237</c:v>
                </c:pt>
                <c:pt idx="74">
                  <c:v>40268</c:v>
                </c:pt>
                <c:pt idx="75">
                  <c:v>40298</c:v>
                </c:pt>
                <c:pt idx="76">
                  <c:v>40329</c:v>
                </c:pt>
                <c:pt idx="77">
                  <c:v>40359</c:v>
                </c:pt>
                <c:pt idx="78">
                  <c:v>40390</c:v>
                </c:pt>
                <c:pt idx="79">
                  <c:v>40421</c:v>
                </c:pt>
                <c:pt idx="80">
                  <c:v>40451</c:v>
                </c:pt>
                <c:pt idx="81">
                  <c:v>40482</c:v>
                </c:pt>
                <c:pt idx="82">
                  <c:v>40512</c:v>
                </c:pt>
                <c:pt idx="83">
                  <c:v>40543</c:v>
                </c:pt>
                <c:pt idx="84">
                  <c:v>40574</c:v>
                </c:pt>
                <c:pt idx="85">
                  <c:v>40602</c:v>
                </c:pt>
                <c:pt idx="86">
                  <c:v>40633</c:v>
                </c:pt>
                <c:pt idx="87">
                  <c:v>40663</c:v>
                </c:pt>
                <c:pt idx="88">
                  <c:v>40694</c:v>
                </c:pt>
                <c:pt idx="89">
                  <c:v>40724</c:v>
                </c:pt>
                <c:pt idx="90">
                  <c:v>40755</c:v>
                </c:pt>
                <c:pt idx="91">
                  <c:v>40786</c:v>
                </c:pt>
                <c:pt idx="92">
                  <c:v>40816</c:v>
                </c:pt>
                <c:pt idx="93">
                  <c:v>40847</c:v>
                </c:pt>
                <c:pt idx="94">
                  <c:v>40877</c:v>
                </c:pt>
                <c:pt idx="95">
                  <c:v>40908</c:v>
                </c:pt>
                <c:pt idx="96">
                  <c:v>40939</c:v>
                </c:pt>
                <c:pt idx="97">
                  <c:v>40968</c:v>
                </c:pt>
                <c:pt idx="98">
                  <c:v>40999</c:v>
                </c:pt>
                <c:pt idx="99">
                  <c:v>41029</c:v>
                </c:pt>
                <c:pt idx="100">
                  <c:v>41060</c:v>
                </c:pt>
                <c:pt idx="101">
                  <c:v>41090</c:v>
                </c:pt>
                <c:pt idx="102">
                  <c:v>41121</c:v>
                </c:pt>
                <c:pt idx="103">
                  <c:v>41152</c:v>
                </c:pt>
                <c:pt idx="104">
                  <c:v>41182</c:v>
                </c:pt>
                <c:pt idx="105">
                  <c:v>41213</c:v>
                </c:pt>
                <c:pt idx="106">
                  <c:v>41243</c:v>
                </c:pt>
                <c:pt idx="107">
                  <c:v>41274</c:v>
                </c:pt>
                <c:pt idx="108">
                  <c:v>41305</c:v>
                </c:pt>
                <c:pt idx="109">
                  <c:v>41333</c:v>
                </c:pt>
                <c:pt idx="110">
                  <c:v>41364</c:v>
                </c:pt>
                <c:pt idx="111">
                  <c:v>41394</c:v>
                </c:pt>
                <c:pt idx="112">
                  <c:v>41425</c:v>
                </c:pt>
                <c:pt idx="113">
                  <c:v>41455</c:v>
                </c:pt>
                <c:pt idx="114">
                  <c:v>41486</c:v>
                </c:pt>
                <c:pt idx="115">
                  <c:v>41517</c:v>
                </c:pt>
                <c:pt idx="116">
                  <c:v>41547</c:v>
                </c:pt>
                <c:pt idx="117">
                  <c:v>41578</c:v>
                </c:pt>
                <c:pt idx="118">
                  <c:v>41608</c:v>
                </c:pt>
                <c:pt idx="119">
                  <c:v>41639</c:v>
                </c:pt>
                <c:pt idx="120">
                  <c:v>41670</c:v>
                </c:pt>
                <c:pt idx="121">
                  <c:v>41698</c:v>
                </c:pt>
                <c:pt idx="122">
                  <c:v>41729</c:v>
                </c:pt>
                <c:pt idx="123">
                  <c:v>41759</c:v>
                </c:pt>
                <c:pt idx="124">
                  <c:v>41790</c:v>
                </c:pt>
                <c:pt idx="125">
                  <c:v>41820</c:v>
                </c:pt>
                <c:pt idx="126">
                  <c:v>41851</c:v>
                </c:pt>
                <c:pt idx="127">
                  <c:v>41882</c:v>
                </c:pt>
                <c:pt idx="128">
                  <c:v>41912</c:v>
                </c:pt>
                <c:pt idx="129">
                  <c:v>41943</c:v>
                </c:pt>
                <c:pt idx="130">
                  <c:v>41973</c:v>
                </c:pt>
                <c:pt idx="131">
                  <c:v>42004</c:v>
                </c:pt>
                <c:pt idx="132">
                  <c:v>42035</c:v>
                </c:pt>
                <c:pt idx="133">
                  <c:v>42063</c:v>
                </c:pt>
                <c:pt idx="134">
                  <c:v>42094</c:v>
                </c:pt>
                <c:pt idx="135">
                  <c:v>42124</c:v>
                </c:pt>
                <c:pt idx="136">
                  <c:v>42155</c:v>
                </c:pt>
                <c:pt idx="137">
                  <c:v>42185</c:v>
                </c:pt>
                <c:pt idx="138">
                  <c:v>42216</c:v>
                </c:pt>
                <c:pt idx="139">
                  <c:v>42247</c:v>
                </c:pt>
                <c:pt idx="140">
                  <c:v>42277</c:v>
                </c:pt>
                <c:pt idx="141">
                  <c:v>42308</c:v>
                </c:pt>
                <c:pt idx="142">
                  <c:v>42338</c:v>
                </c:pt>
                <c:pt idx="143">
                  <c:v>42369</c:v>
                </c:pt>
                <c:pt idx="144">
                  <c:v>42400</c:v>
                </c:pt>
                <c:pt idx="145">
                  <c:v>42429</c:v>
                </c:pt>
                <c:pt idx="146">
                  <c:v>42460</c:v>
                </c:pt>
                <c:pt idx="147">
                  <c:v>42490</c:v>
                </c:pt>
                <c:pt idx="148">
                  <c:v>42521</c:v>
                </c:pt>
                <c:pt idx="149">
                  <c:v>42551</c:v>
                </c:pt>
                <c:pt idx="150">
                  <c:v>42582</c:v>
                </c:pt>
                <c:pt idx="151">
                  <c:v>42613</c:v>
                </c:pt>
                <c:pt idx="152">
                  <c:v>42643</c:v>
                </c:pt>
                <c:pt idx="153">
                  <c:v>42674</c:v>
                </c:pt>
                <c:pt idx="154">
                  <c:v>42704</c:v>
                </c:pt>
                <c:pt idx="155">
                  <c:v>42735</c:v>
                </c:pt>
                <c:pt idx="156">
                  <c:v>42766</c:v>
                </c:pt>
                <c:pt idx="157">
                  <c:v>42794</c:v>
                </c:pt>
                <c:pt idx="158">
                  <c:v>42825</c:v>
                </c:pt>
                <c:pt idx="159">
                  <c:v>42855</c:v>
                </c:pt>
                <c:pt idx="160">
                  <c:v>42886</c:v>
                </c:pt>
                <c:pt idx="161">
                  <c:v>42916</c:v>
                </c:pt>
                <c:pt idx="162">
                  <c:v>42947</c:v>
                </c:pt>
                <c:pt idx="163">
                  <c:v>42978</c:v>
                </c:pt>
                <c:pt idx="164">
                  <c:v>43008</c:v>
                </c:pt>
                <c:pt idx="165">
                  <c:v>43039</c:v>
                </c:pt>
                <c:pt idx="166">
                  <c:v>43069</c:v>
                </c:pt>
                <c:pt idx="167">
                  <c:v>43100</c:v>
                </c:pt>
                <c:pt idx="168">
                  <c:v>43131</c:v>
                </c:pt>
                <c:pt idx="169">
                  <c:v>43159</c:v>
                </c:pt>
                <c:pt idx="170">
                  <c:v>43190</c:v>
                </c:pt>
                <c:pt idx="171">
                  <c:v>43220</c:v>
                </c:pt>
                <c:pt idx="172">
                  <c:v>43251</c:v>
                </c:pt>
                <c:pt idx="173">
                  <c:v>43281</c:v>
                </c:pt>
                <c:pt idx="174">
                  <c:v>43312</c:v>
                </c:pt>
                <c:pt idx="175">
                  <c:v>43343</c:v>
                </c:pt>
                <c:pt idx="176">
                  <c:v>43373</c:v>
                </c:pt>
                <c:pt idx="177">
                  <c:v>43404</c:v>
                </c:pt>
                <c:pt idx="178">
                  <c:v>43434</c:v>
                </c:pt>
                <c:pt idx="179">
                  <c:v>43465</c:v>
                </c:pt>
                <c:pt idx="180">
                  <c:v>43496</c:v>
                </c:pt>
                <c:pt idx="181">
                  <c:v>43524</c:v>
                </c:pt>
                <c:pt idx="182">
                  <c:v>43555</c:v>
                </c:pt>
                <c:pt idx="183">
                  <c:v>43585</c:v>
                </c:pt>
                <c:pt idx="184">
                  <c:v>43616</c:v>
                </c:pt>
                <c:pt idx="185">
                  <c:v>43646</c:v>
                </c:pt>
                <c:pt idx="186">
                  <c:v>43677</c:v>
                </c:pt>
                <c:pt idx="187">
                  <c:v>43708</c:v>
                </c:pt>
                <c:pt idx="188">
                  <c:v>43738</c:v>
                </c:pt>
                <c:pt idx="189">
                  <c:v>43769</c:v>
                </c:pt>
                <c:pt idx="190">
                  <c:v>43799</c:v>
                </c:pt>
                <c:pt idx="191">
                  <c:v>43830</c:v>
                </c:pt>
                <c:pt idx="192">
                  <c:v>43861</c:v>
                </c:pt>
                <c:pt idx="193">
                  <c:v>43890</c:v>
                </c:pt>
                <c:pt idx="194">
                  <c:v>43921</c:v>
                </c:pt>
                <c:pt idx="195">
                  <c:v>43951</c:v>
                </c:pt>
                <c:pt idx="196">
                  <c:v>43982</c:v>
                </c:pt>
                <c:pt idx="197">
                  <c:v>44012</c:v>
                </c:pt>
                <c:pt idx="198">
                  <c:v>44043</c:v>
                </c:pt>
                <c:pt idx="199">
                  <c:v>44074</c:v>
                </c:pt>
                <c:pt idx="200">
                  <c:v>44104</c:v>
                </c:pt>
                <c:pt idx="201">
                  <c:v>44135</c:v>
                </c:pt>
                <c:pt idx="202">
                  <c:v>44165</c:v>
                </c:pt>
                <c:pt idx="203">
                  <c:v>44196</c:v>
                </c:pt>
                <c:pt idx="204">
                  <c:v>44227</c:v>
                </c:pt>
                <c:pt idx="205">
                  <c:v>44255</c:v>
                </c:pt>
                <c:pt idx="206">
                  <c:v>44286</c:v>
                </c:pt>
                <c:pt idx="207">
                  <c:v>44316</c:v>
                </c:pt>
                <c:pt idx="208">
                  <c:v>44347</c:v>
                </c:pt>
                <c:pt idx="209">
                  <c:v>44377</c:v>
                </c:pt>
                <c:pt idx="210">
                  <c:v>44408</c:v>
                </c:pt>
                <c:pt idx="211">
                  <c:v>44439</c:v>
                </c:pt>
                <c:pt idx="212">
                  <c:v>44469</c:v>
                </c:pt>
                <c:pt idx="213">
                  <c:v>44500</c:v>
                </c:pt>
                <c:pt idx="214">
                  <c:v>44530</c:v>
                </c:pt>
                <c:pt idx="215">
                  <c:v>44561</c:v>
                </c:pt>
                <c:pt idx="216">
                  <c:v>44592</c:v>
                </c:pt>
                <c:pt idx="217">
                  <c:v>44620</c:v>
                </c:pt>
                <c:pt idx="218">
                  <c:v>44651</c:v>
                </c:pt>
                <c:pt idx="219">
                  <c:v>44681</c:v>
                </c:pt>
                <c:pt idx="220">
                  <c:v>44712</c:v>
                </c:pt>
                <c:pt idx="221">
                  <c:v>44742</c:v>
                </c:pt>
                <c:pt idx="222">
                  <c:v>44773</c:v>
                </c:pt>
                <c:pt idx="223">
                  <c:v>44804</c:v>
                </c:pt>
                <c:pt idx="224">
                  <c:v>44834</c:v>
                </c:pt>
                <c:pt idx="225">
                  <c:v>44865</c:v>
                </c:pt>
                <c:pt idx="226">
                  <c:v>44895</c:v>
                </c:pt>
                <c:pt idx="227">
                  <c:v>44926</c:v>
                </c:pt>
              </c:numCache>
            </c:numRef>
          </c:cat>
          <c:val>
            <c:numRef>
              <c:f>'Long-Term Inf Exp'!$C$122:$C$349</c:f>
              <c:numCache>
                <c:formatCode>0.00</c:formatCode>
                <c:ptCount val="228"/>
                <c:pt idx="0">
                  <c:v>2.7666666666666671</c:v>
                </c:pt>
                <c:pt idx="1">
                  <c:v>2.8333333333333335</c:v>
                </c:pt>
                <c:pt idx="2">
                  <c:v>2.8666666666666667</c:v>
                </c:pt>
                <c:pt idx="3">
                  <c:v>2.8333333333333335</c:v>
                </c:pt>
                <c:pt idx="4">
                  <c:v>2.7999999999999994</c:v>
                </c:pt>
                <c:pt idx="5">
                  <c:v>2.8000000000000003</c:v>
                </c:pt>
                <c:pt idx="6">
                  <c:v>2.8333333333333335</c:v>
                </c:pt>
                <c:pt idx="7">
                  <c:v>2.7999999999999994</c:v>
                </c:pt>
                <c:pt idx="8">
                  <c:v>2.7666666666666671</c:v>
                </c:pt>
                <c:pt idx="9">
                  <c:v>2.7666666666666671</c:v>
                </c:pt>
                <c:pt idx="10">
                  <c:v>2.7666666666666671</c:v>
                </c:pt>
                <c:pt idx="11">
                  <c:v>2.7666666666666671</c:v>
                </c:pt>
                <c:pt idx="12">
                  <c:v>2.7333333333333329</c:v>
                </c:pt>
                <c:pt idx="13">
                  <c:v>2.7666666666666671</c:v>
                </c:pt>
                <c:pt idx="14">
                  <c:v>2.8000000000000003</c:v>
                </c:pt>
                <c:pt idx="15">
                  <c:v>2.9</c:v>
                </c:pt>
                <c:pt idx="16">
                  <c:v>2.9333333333333336</c:v>
                </c:pt>
                <c:pt idx="17">
                  <c:v>2.9</c:v>
                </c:pt>
                <c:pt idx="18">
                  <c:v>2.8666666666666667</c:v>
                </c:pt>
                <c:pt idx="19">
                  <c:v>2.8333333333333335</c:v>
                </c:pt>
                <c:pt idx="20">
                  <c:v>2.9333333333333331</c:v>
                </c:pt>
                <c:pt idx="21">
                  <c:v>3.0333333333333337</c:v>
                </c:pt>
                <c:pt idx="22">
                  <c:v>3.1</c:v>
                </c:pt>
                <c:pt idx="23">
                  <c:v>3.1</c:v>
                </c:pt>
                <c:pt idx="24">
                  <c:v>3</c:v>
                </c:pt>
                <c:pt idx="25">
                  <c:v>2.9666666666666668</c:v>
                </c:pt>
                <c:pt idx="26">
                  <c:v>2.9</c:v>
                </c:pt>
                <c:pt idx="27">
                  <c:v>2.9666666666666668</c:v>
                </c:pt>
                <c:pt idx="28">
                  <c:v>3.0666666666666664</c:v>
                </c:pt>
                <c:pt idx="29">
                  <c:v>3.0666666666666669</c:v>
                </c:pt>
                <c:pt idx="30">
                  <c:v>3</c:v>
                </c:pt>
                <c:pt idx="31">
                  <c:v>3</c:v>
                </c:pt>
                <c:pt idx="32">
                  <c:v>3.0333333333333332</c:v>
                </c:pt>
                <c:pt idx="33">
                  <c:v>3.1</c:v>
                </c:pt>
                <c:pt idx="34">
                  <c:v>3.0333333333333332</c:v>
                </c:pt>
                <c:pt idx="35">
                  <c:v>3.0333333333333332</c:v>
                </c:pt>
                <c:pt idx="36">
                  <c:v>3</c:v>
                </c:pt>
                <c:pt idx="37">
                  <c:v>2.9666666666666668</c:v>
                </c:pt>
                <c:pt idx="38">
                  <c:v>2.9333333333333336</c:v>
                </c:pt>
                <c:pt idx="39">
                  <c:v>2.9666666666666668</c:v>
                </c:pt>
                <c:pt idx="40">
                  <c:v>3.0333333333333332</c:v>
                </c:pt>
                <c:pt idx="41">
                  <c:v>3.0333333333333332</c:v>
                </c:pt>
                <c:pt idx="42">
                  <c:v>3.0333333333333332</c:v>
                </c:pt>
                <c:pt idx="43">
                  <c:v>2.9666666666666668</c:v>
                </c:pt>
                <c:pt idx="44">
                  <c:v>2.9666666666666668</c:v>
                </c:pt>
                <c:pt idx="45">
                  <c:v>2.8666666666666667</c:v>
                </c:pt>
                <c:pt idx="46">
                  <c:v>2.8666666666666667</c:v>
                </c:pt>
                <c:pt idx="47">
                  <c:v>2.9333333333333331</c:v>
                </c:pt>
                <c:pt idx="48">
                  <c:v>3</c:v>
                </c:pt>
                <c:pt idx="49">
                  <c:v>3.0333333333333332</c:v>
                </c:pt>
                <c:pt idx="50">
                  <c:v>2.9666666666666668</c:v>
                </c:pt>
                <c:pt idx="51">
                  <c:v>3.0333333333333337</c:v>
                </c:pt>
                <c:pt idx="52">
                  <c:v>3.1666666666666665</c:v>
                </c:pt>
                <c:pt idx="53">
                  <c:v>3.3333333333333335</c:v>
                </c:pt>
                <c:pt idx="54">
                  <c:v>3.3333333333333335</c:v>
                </c:pt>
                <c:pt idx="55">
                  <c:v>3.2666666666666671</c:v>
                </c:pt>
                <c:pt idx="56">
                  <c:v>3.1333333333333333</c:v>
                </c:pt>
                <c:pt idx="57">
                  <c:v>3.0333333333333332</c:v>
                </c:pt>
                <c:pt idx="58">
                  <c:v>2.9333333333333336</c:v>
                </c:pt>
                <c:pt idx="59">
                  <c:v>2.8000000000000003</c:v>
                </c:pt>
                <c:pt idx="60">
                  <c:v>2.8000000000000003</c:v>
                </c:pt>
                <c:pt idx="61">
                  <c:v>2.8666666666666667</c:v>
                </c:pt>
                <c:pt idx="62">
                  <c:v>2.8666666666666667</c:v>
                </c:pt>
                <c:pt idx="63">
                  <c:v>2.8333333333333335</c:v>
                </c:pt>
                <c:pt idx="64">
                  <c:v>2.7666666666666671</c:v>
                </c:pt>
                <c:pt idx="65">
                  <c:v>2.9</c:v>
                </c:pt>
                <c:pt idx="66">
                  <c:v>2.9666666666666668</c:v>
                </c:pt>
                <c:pt idx="67">
                  <c:v>2.9333333333333336</c:v>
                </c:pt>
                <c:pt idx="68">
                  <c:v>2.8666666666666667</c:v>
                </c:pt>
                <c:pt idx="69">
                  <c:v>2.8333333333333335</c:v>
                </c:pt>
                <c:pt idx="70">
                  <c:v>2.9</c:v>
                </c:pt>
                <c:pt idx="71">
                  <c:v>2.8666666666666671</c:v>
                </c:pt>
                <c:pt idx="72">
                  <c:v>2.8666666666666667</c:v>
                </c:pt>
                <c:pt idx="73">
                  <c:v>2.7666666666666671</c:v>
                </c:pt>
                <c:pt idx="74">
                  <c:v>2.7666666666666671</c:v>
                </c:pt>
                <c:pt idx="75">
                  <c:v>2.7000000000000006</c:v>
                </c:pt>
                <c:pt idx="76">
                  <c:v>2.7666666666666671</c:v>
                </c:pt>
                <c:pt idx="77">
                  <c:v>2.7999999999999994</c:v>
                </c:pt>
                <c:pt idx="78">
                  <c:v>2.8666666666666667</c:v>
                </c:pt>
                <c:pt idx="79">
                  <c:v>2.8333333333333335</c:v>
                </c:pt>
                <c:pt idx="80">
                  <c:v>2.7999999999999994</c:v>
                </c:pt>
                <c:pt idx="81">
                  <c:v>2.7666666666666671</c:v>
                </c:pt>
                <c:pt idx="82">
                  <c:v>2.7666666666666671</c:v>
                </c:pt>
                <c:pt idx="83">
                  <c:v>2.7999999999999994</c:v>
                </c:pt>
                <c:pt idx="84">
                  <c:v>2.8333333333333335</c:v>
                </c:pt>
                <c:pt idx="85">
                  <c:v>2.8666666666666667</c:v>
                </c:pt>
                <c:pt idx="86">
                  <c:v>3</c:v>
                </c:pt>
                <c:pt idx="87">
                  <c:v>3</c:v>
                </c:pt>
                <c:pt idx="88">
                  <c:v>3</c:v>
                </c:pt>
                <c:pt idx="89">
                  <c:v>2.9333333333333336</c:v>
                </c:pt>
                <c:pt idx="90">
                  <c:v>2.9333333333333336</c:v>
                </c:pt>
                <c:pt idx="91">
                  <c:v>2.9333333333333336</c:v>
                </c:pt>
                <c:pt idx="92">
                  <c:v>2.8666666666666667</c:v>
                </c:pt>
                <c:pt idx="93">
                  <c:v>2.7999999999999994</c:v>
                </c:pt>
                <c:pt idx="94">
                  <c:v>2.7333333333333329</c:v>
                </c:pt>
                <c:pt idx="95">
                  <c:v>2.7000000000000006</c:v>
                </c:pt>
                <c:pt idx="96">
                  <c:v>2.7000000000000006</c:v>
                </c:pt>
                <c:pt idx="97">
                  <c:v>2.7666666666666671</c:v>
                </c:pt>
                <c:pt idx="98">
                  <c:v>2.8666666666666667</c:v>
                </c:pt>
                <c:pt idx="99">
                  <c:v>2.9333333333333336</c:v>
                </c:pt>
                <c:pt idx="100">
                  <c:v>2.8666666666666671</c:v>
                </c:pt>
                <c:pt idx="101">
                  <c:v>2.7999999999999994</c:v>
                </c:pt>
                <c:pt idx="102">
                  <c:v>2.7333333333333329</c:v>
                </c:pt>
                <c:pt idx="103">
                  <c:v>2.8333333333333335</c:v>
                </c:pt>
                <c:pt idx="104">
                  <c:v>2.8333333333333335</c:v>
                </c:pt>
                <c:pt idx="105">
                  <c:v>2.8333333333333335</c:v>
                </c:pt>
                <c:pt idx="106">
                  <c:v>2.7666666666666671</c:v>
                </c:pt>
                <c:pt idx="107">
                  <c:v>2.8000000000000003</c:v>
                </c:pt>
                <c:pt idx="108">
                  <c:v>2.8666666666666667</c:v>
                </c:pt>
                <c:pt idx="109">
                  <c:v>2.9333333333333336</c:v>
                </c:pt>
                <c:pt idx="110">
                  <c:v>2.9</c:v>
                </c:pt>
                <c:pt idx="111">
                  <c:v>2.9</c:v>
                </c:pt>
                <c:pt idx="112">
                  <c:v>2.8666666666666667</c:v>
                </c:pt>
                <c:pt idx="113">
                  <c:v>2.9</c:v>
                </c:pt>
                <c:pt idx="114">
                  <c:v>2.8666666666666667</c:v>
                </c:pt>
                <c:pt idx="115">
                  <c:v>2.8666666666666667</c:v>
                </c:pt>
                <c:pt idx="116">
                  <c:v>2.9</c:v>
                </c:pt>
                <c:pt idx="117">
                  <c:v>2.9</c:v>
                </c:pt>
                <c:pt idx="118">
                  <c:v>2.9</c:v>
                </c:pt>
                <c:pt idx="119">
                  <c:v>2.7999999999999994</c:v>
                </c:pt>
                <c:pt idx="120">
                  <c:v>2.8333333333333335</c:v>
                </c:pt>
                <c:pt idx="121">
                  <c:v>2.8333333333333335</c:v>
                </c:pt>
                <c:pt idx="122">
                  <c:v>2.9</c:v>
                </c:pt>
                <c:pt idx="123">
                  <c:v>2.9</c:v>
                </c:pt>
                <c:pt idx="124">
                  <c:v>2.8666666666666667</c:v>
                </c:pt>
                <c:pt idx="125">
                  <c:v>2.8666666666666667</c:v>
                </c:pt>
                <c:pt idx="126">
                  <c:v>2.7999999999999994</c:v>
                </c:pt>
                <c:pt idx="127">
                  <c:v>2.8333333333333335</c:v>
                </c:pt>
                <c:pt idx="128">
                  <c:v>2.7999999999999994</c:v>
                </c:pt>
                <c:pt idx="129">
                  <c:v>2.8333333333333335</c:v>
                </c:pt>
                <c:pt idx="130">
                  <c:v>2.7333333333333329</c:v>
                </c:pt>
                <c:pt idx="131">
                  <c:v>2.7333333333333329</c:v>
                </c:pt>
                <c:pt idx="132">
                  <c:v>2.7333333333333329</c:v>
                </c:pt>
                <c:pt idx="133">
                  <c:v>2.7666666666666671</c:v>
                </c:pt>
                <c:pt idx="134">
                  <c:v>2.7666666666666671</c:v>
                </c:pt>
                <c:pt idx="135">
                  <c:v>2.6999999999999997</c:v>
                </c:pt>
                <c:pt idx="136">
                  <c:v>2.7333333333333329</c:v>
                </c:pt>
                <c:pt idx="137">
                  <c:v>2.6666666666666665</c:v>
                </c:pt>
                <c:pt idx="138">
                  <c:v>2.7333333333333329</c:v>
                </c:pt>
                <c:pt idx="139">
                  <c:v>2.7000000000000006</c:v>
                </c:pt>
                <c:pt idx="140">
                  <c:v>2.7333333333333329</c:v>
                </c:pt>
                <c:pt idx="141">
                  <c:v>2.6333333333333333</c:v>
                </c:pt>
                <c:pt idx="142">
                  <c:v>2.6</c:v>
                </c:pt>
                <c:pt idx="143">
                  <c:v>2.5666666666666664</c:v>
                </c:pt>
                <c:pt idx="144">
                  <c:v>2.6333333333333333</c:v>
                </c:pt>
                <c:pt idx="145">
                  <c:v>2.6</c:v>
                </c:pt>
                <c:pt idx="146">
                  <c:v>2.6333333333333333</c:v>
                </c:pt>
                <c:pt idx="147">
                  <c:v>2.5666666666666669</c:v>
                </c:pt>
                <c:pt idx="148">
                  <c:v>2.5666666666666669</c:v>
                </c:pt>
                <c:pt idx="149">
                  <c:v>2.5333333333333332</c:v>
                </c:pt>
                <c:pt idx="150">
                  <c:v>2.5666666666666664</c:v>
                </c:pt>
                <c:pt idx="151">
                  <c:v>2.5666666666666669</c:v>
                </c:pt>
                <c:pt idx="152">
                  <c:v>2.5666666666666664</c:v>
                </c:pt>
                <c:pt idx="153">
                  <c:v>2.5</c:v>
                </c:pt>
                <c:pt idx="154">
                  <c:v>2.5333333333333332</c:v>
                </c:pt>
                <c:pt idx="155">
                  <c:v>2.4333333333333331</c:v>
                </c:pt>
                <c:pt idx="156">
                  <c:v>2.5</c:v>
                </c:pt>
                <c:pt idx="157">
                  <c:v>2.4666666666666668</c:v>
                </c:pt>
                <c:pt idx="158">
                  <c:v>2.5</c:v>
                </c:pt>
                <c:pt idx="159">
                  <c:v>2.4333333333333336</c:v>
                </c:pt>
                <c:pt idx="160">
                  <c:v>2.4</c:v>
                </c:pt>
                <c:pt idx="161">
                  <c:v>2.4333333333333331</c:v>
                </c:pt>
                <c:pt idx="162">
                  <c:v>2.5</c:v>
                </c:pt>
                <c:pt idx="163">
                  <c:v>2.5333333333333332</c:v>
                </c:pt>
                <c:pt idx="164">
                  <c:v>2.5333333333333332</c:v>
                </c:pt>
                <c:pt idx="165">
                  <c:v>2.5</c:v>
                </c:pt>
                <c:pt idx="166">
                  <c:v>2.4666666666666668</c:v>
                </c:pt>
                <c:pt idx="167">
                  <c:v>2.4333333333333336</c:v>
                </c:pt>
                <c:pt idx="168">
                  <c:v>2.4333333333333331</c:v>
                </c:pt>
                <c:pt idx="169">
                  <c:v>2.4666666666666668</c:v>
                </c:pt>
                <c:pt idx="170">
                  <c:v>2.5</c:v>
                </c:pt>
                <c:pt idx="171">
                  <c:v>2.5</c:v>
                </c:pt>
                <c:pt idx="172">
                  <c:v>2.5</c:v>
                </c:pt>
                <c:pt idx="173">
                  <c:v>2.5333333333333332</c:v>
                </c:pt>
                <c:pt idx="174">
                  <c:v>2.5</c:v>
                </c:pt>
                <c:pt idx="175">
                  <c:v>2.5333333333333332</c:v>
                </c:pt>
                <c:pt idx="176">
                  <c:v>2.5</c:v>
                </c:pt>
                <c:pt idx="177">
                  <c:v>2.5</c:v>
                </c:pt>
                <c:pt idx="178">
                  <c:v>2.5</c:v>
                </c:pt>
                <c:pt idx="179">
                  <c:v>2.5</c:v>
                </c:pt>
                <c:pt idx="180">
                  <c:v>2.5666666666666664</c:v>
                </c:pt>
                <c:pt idx="181">
                  <c:v>2.4666666666666663</c:v>
                </c:pt>
                <c:pt idx="182">
                  <c:v>2.4666666666666668</c:v>
                </c:pt>
                <c:pt idx="183">
                  <c:v>2.3666666666666667</c:v>
                </c:pt>
                <c:pt idx="184">
                  <c:v>2.4666666666666668</c:v>
                </c:pt>
                <c:pt idx="185">
                  <c:v>2.4</c:v>
                </c:pt>
                <c:pt idx="186">
                  <c:v>2.4666666666666668</c:v>
                </c:pt>
                <c:pt idx="187">
                  <c:v>2.4666666666666668</c:v>
                </c:pt>
                <c:pt idx="188">
                  <c:v>2.5</c:v>
                </c:pt>
                <c:pt idx="189">
                  <c:v>2.4333333333333331</c:v>
                </c:pt>
                <c:pt idx="190">
                  <c:v>2.4</c:v>
                </c:pt>
                <c:pt idx="191">
                  <c:v>2.3333333333333335</c:v>
                </c:pt>
                <c:pt idx="192">
                  <c:v>2.4</c:v>
                </c:pt>
                <c:pt idx="193">
                  <c:v>2.3333333333333335</c:v>
                </c:pt>
                <c:pt idx="194">
                  <c:v>2.3666666666666667</c:v>
                </c:pt>
                <c:pt idx="195">
                  <c:v>2.3666666666666667</c:v>
                </c:pt>
                <c:pt idx="196">
                  <c:v>2.5</c:v>
                </c:pt>
                <c:pt idx="197">
                  <c:v>2.5666666666666669</c:v>
                </c:pt>
                <c:pt idx="198">
                  <c:v>2.6</c:v>
                </c:pt>
                <c:pt idx="199">
                  <c:v>2.6</c:v>
                </c:pt>
                <c:pt idx="200">
                  <c:v>2.6666666666666665</c:v>
                </c:pt>
                <c:pt idx="201">
                  <c:v>2.6</c:v>
                </c:pt>
                <c:pt idx="202">
                  <c:v>2.5333333333333332</c:v>
                </c:pt>
                <c:pt idx="203">
                  <c:v>2.4666666666666668</c:v>
                </c:pt>
                <c:pt idx="204">
                  <c:v>2.5666666666666669</c:v>
                </c:pt>
                <c:pt idx="205">
                  <c:v>2.6333333333333333</c:v>
                </c:pt>
                <c:pt idx="206">
                  <c:v>2.7333333333333329</c:v>
                </c:pt>
                <c:pt idx="207">
                  <c:v>2.7333333333333329</c:v>
                </c:pt>
                <c:pt idx="208">
                  <c:v>2.8333333333333335</c:v>
                </c:pt>
                <c:pt idx="209">
                  <c:v>2.8333333333333335</c:v>
                </c:pt>
                <c:pt idx="210">
                  <c:v>2.8666666666666667</c:v>
                </c:pt>
                <c:pt idx="211">
                  <c:v>2.8333333333333335</c:v>
                </c:pt>
                <c:pt idx="212">
                  <c:v>2.9</c:v>
                </c:pt>
                <c:pt idx="213">
                  <c:v>2.9333333333333336</c:v>
                </c:pt>
                <c:pt idx="214">
                  <c:v>2.9666666666666668</c:v>
                </c:pt>
                <c:pt idx="215">
                  <c:v>2.9333333333333336</c:v>
                </c:pt>
                <c:pt idx="216">
                  <c:v>3</c:v>
                </c:pt>
                <c:pt idx="217">
                  <c:v>3</c:v>
                </c:pt>
                <c:pt idx="218">
                  <c:v>3.0333333333333332</c:v>
                </c:pt>
              </c:numCache>
            </c:numRef>
          </c:val>
          <c:smooth val="0"/>
          <c:extLst>
            <c:ext xmlns:c16="http://schemas.microsoft.com/office/drawing/2014/chart" uri="{C3380CC4-5D6E-409C-BE32-E72D297353CC}">
              <c16:uniqueId val="{00000002-3B26-4907-B010-A07CE7F44109}"/>
            </c:ext>
          </c:extLst>
        </c:ser>
        <c:dLbls>
          <c:showLegendKey val="0"/>
          <c:showVal val="0"/>
          <c:showCatName val="0"/>
          <c:showSerName val="0"/>
          <c:showPercent val="0"/>
          <c:showBubbleSize val="0"/>
        </c:dLbls>
        <c:smooth val="0"/>
        <c:axId val="1848782048"/>
        <c:axId val="1"/>
      </c:lineChart>
      <c:dateAx>
        <c:axId val="1848782048"/>
        <c:scaling>
          <c:orientation val="minMax"/>
        </c:scaling>
        <c:delete val="0"/>
        <c:axPos val="b"/>
        <c:numFmt formatCode="\ \ \ \ \ \ \ \ yyyy" sourceLinked="0"/>
        <c:majorTickMark val="none"/>
        <c:minorTickMark val="none"/>
        <c:tickLblPos val="nextTo"/>
        <c:spPr>
          <a:noFill/>
          <a:ln w="9525" cap="flat" cmpd="sng" algn="ctr">
            <a:noFill/>
            <a:round/>
          </a:ln>
          <a:effectLst/>
        </c:spPr>
        <c:txPr>
          <a:bodyPr rot="0" vert="horz"/>
          <a:lstStyle/>
          <a:p>
            <a:pPr>
              <a:defRPr sz="1100" b="0" i="0" u="none" strike="noStrike" baseline="0">
                <a:solidFill>
                  <a:srgbClr val="6691B7"/>
                </a:solidFill>
                <a:latin typeface="+mn-lt"/>
                <a:ea typeface="Calibri"/>
                <a:cs typeface="Calibri"/>
              </a:defRPr>
            </a:pPr>
            <a:endParaRPr lang="en-US"/>
          </a:p>
        </c:txPr>
        <c:crossAx val="1"/>
        <c:crosses val="autoZero"/>
        <c:auto val="1"/>
        <c:lblOffset val="100"/>
        <c:baseTimeUnit val="months"/>
        <c:majorUnit val="48"/>
        <c:majorTimeUnit val="months"/>
        <c:minorUnit val="12"/>
        <c:minorTimeUnit val="months"/>
      </c:dateAx>
      <c:valAx>
        <c:axId val="1"/>
        <c:scaling>
          <c:orientation val="minMax"/>
          <c:max val="5"/>
        </c:scaling>
        <c:delete val="0"/>
        <c:axPos val="l"/>
        <c:majorGridlines>
          <c:spPr>
            <a:ln w="9525" cap="flat" cmpd="sng" algn="ctr">
              <a:solidFill>
                <a:schemeClr val="tx1">
                  <a:lumMod val="15000"/>
                  <a:lumOff val="85000"/>
                  <a:alpha val="90000"/>
                </a:schemeClr>
              </a:solidFill>
              <a:round/>
            </a:ln>
            <a:effectLst/>
          </c:spPr>
        </c:majorGridlines>
        <c:numFmt formatCode="0" sourceLinked="0"/>
        <c:majorTickMark val="none"/>
        <c:minorTickMark val="none"/>
        <c:tickLblPos val="nextTo"/>
        <c:spPr>
          <a:noFill/>
          <a:ln>
            <a:noFill/>
          </a:ln>
          <a:effectLst/>
        </c:spPr>
        <c:txPr>
          <a:bodyPr rot="0" vert="horz"/>
          <a:lstStyle/>
          <a:p>
            <a:pPr>
              <a:defRPr sz="1100" b="0" i="0" u="none" strike="noStrike" baseline="0">
                <a:solidFill>
                  <a:srgbClr val="6691B7"/>
                </a:solidFill>
                <a:latin typeface="+mn-lt"/>
                <a:ea typeface="Calibri"/>
                <a:cs typeface="Calibri"/>
              </a:defRPr>
            </a:pPr>
            <a:endParaRPr lang="en-US"/>
          </a:p>
        </c:txPr>
        <c:crossAx val="1848782048"/>
        <c:crosses val="autoZero"/>
        <c:crossBetween val="between"/>
        <c:majorUnit val="1"/>
      </c:valAx>
      <c:spPr>
        <a:noFill/>
        <a:ln w="25400">
          <a:noFill/>
        </a:ln>
      </c:spPr>
    </c:plotArea>
    <c:plotVisOnly val="1"/>
    <c:dispBlanksAs val="gap"/>
    <c:showDLblsOverMax val="0"/>
  </c:chart>
  <c:spPr>
    <a:solidFill>
      <a:schemeClr val="bg1"/>
    </a:solidFill>
    <a:ln w="9525" cap="flat" cmpd="sng" algn="ctr">
      <a:noFill/>
      <a:round/>
    </a:ln>
    <a:effectLst/>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userShapes r:id="rId2"/>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8575" cap="rnd">
              <a:solidFill>
                <a:schemeClr val="tx2"/>
              </a:solidFill>
              <a:round/>
            </a:ln>
            <a:effectLst/>
          </c:spPr>
          <c:marker>
            <c:symbol val="none"/>
          </c:marker>
          <c:cat>
            <c:numRef>
              <c:f>'multiTimeline (1)'!$B$4:$B$222</c:f>
              <c:numCache>
                <c:formatCode>m/d/yyyy</c:formatCode>
                <c:ptCount val="219"/>
                <c:pt idx="0">
                  <c:v>37987</c:v>
                </c:pt>
                <c:pt idx="1">
                  <c:v>38018</c:v>
                </c:pt>
                <c:pt idx="2">
                  <c:v>38047</c:v>
                </c:pt>
                <c:pt idx="3">
                  <c:v>38078</c:v>
                </c:pt>
                <c:pt idx="4">
                  <c:v>38108</c:v>
                </c:pt>
                <c:pt idx="5">
                  <c:v>38139</c:v>
                </c:pt>
                <c:pt idx="6">
                  <c:v>38169</c:v>
                </c:pt>
                <c:pt idx="7">
                  <c:v>38200</c:v>
                </c:pt>
                <c:pt idx="8">
                  <c:v>38231</c:v>
                </c:pt>
                <c:pt idx="9">
                  <c:v>38261</c:v>
                </c:pt>
                <c:pt idx="10">
                  <c:v>38292</c:v>
                </c:pt>
                <c:pt idx="11">
                  <c:v>38322</c:v>
                </c:pt>
                <c:pt idx="12">
                  <c:v>38353</c:v>
                </c:pt>
                <c:pt idx="13">
                  <c:v>38384</c:v>
                </c:pt>
                <c:pt idx="14">
                  <c:v>38412</c:v>
                </c:pt>
                <c:pt idx="15">
                  <c:v>38443</c:v>
                </c:pt>
                <c:pt idx="16">
                  <c:v>38473</c:v>
                </c:pt>
                <c:pt idx="17">
                  <c:v>38504</c:v>
                </c:pt>
                <c:pt idx="18">
                  <c:v>38534</c:v>
                </c:pt>
                <c:pt idx="19">
                  <c:v>38565</c:v>
                </c:pt>
                <c:pt idx="20">
                  <c:v>38596</c:v>
                </c:pt>
                <c:pt idx="21">
                  <c:v>38626</c:v>
                </c:pt>
                <c:pt idx="22">
                  <c:v>38657</c:v>
                </c:pt>
                <c:pt idx="23">
                  <c:v>38687</c:v>
                </c:pt>
                <c:pt idx="24">
                  <c:v>38718</c:v>
                </c:pt>
                <c:pt idx="25">
                  <c:v>38749</c:v>
                </c:pt>
                <c:pt idx="26">
                  <c:v>38777</c:v>
                </c:pt>
                <c:pt idx="27">
                  <c:v>38808</c:v>
                </c:pt>
                <c:pt idx="28">
                  <c:v>38838</c:v>
                </c:pt>
                <c:pt idx="29">
                  <c:v>38869</c:v>
                </c:pt>
                <c:pt idx="30">
                  <c:v>38899</c:v>
                </c:pt>
                <c:pt idx="31">
                  <c:v>38930</c:v>
                </c:pt>
                <c:pt idx="32">
                  <c:v>38961</c:v>
                </c:pt>
                <c:pt idx="33">
                  <c:v>38991</c:v>
                </c:pt>
                <c:pt idx="34">
                  <c:v>39022</c:v>
                </c:pt>
                <c:pt idx="35">
                  <c:v>39052</c:v>
                </c:pt>
                <c:pt idx="36">
                  <c:v>39083</c:v>
                </c:pt>
                <c:pt idx="37">
                  <c:v>39114</c:v>
                </c:pt>
                <c:pt idx="38">
                  <c:v>39142</c:v>
                </c:pt>
                <c:pt idx="39">
                  <c:v>39173</c:v>
                </c:pt>
                <c:pt idx="40">
                  <c:v>39203</c:v>
                </c:pt>
                <c:pt idx="41">
                  <c:v>39234</c:v>
                </c:pt>
                <c:pt idx="42">
                  <c:v>39264</c:v>
                </c:pt>
                <c:pt idx="43">
                  <c:v>39295</c:v>
                </c:pt>
                <c:pt idx="44">
                  <c:v>39326</c:v>
                </c:pt>
                <c:pt idx="45">
                  <c:v>39356</c:v>
                </c:pt>
                <c:pt idx="46">
                  <c:v>39387</c:v>
                </c:pt>
                <c:pt idx="47">
                  <c:v>39417</c:v>
                </c:pt>
                <c:pt idx="48">
                  <c:v>39448</c:v>
                </c:pt>
                <c:pt idx="49">
                  <c:v>39479</c:v>
                </c:pt>
                <c:pt idx="50">
                  <c:v>39508</c:v>
                </c:pt>
                <c:pt idx="51">
                  <c:v>39539</c:v>
                </c:pt>
                <c:pt idx="52">
                  <c:v>39569</c:v>
                </c:pt>
                <c:pt idx="53">
                  <c:v>39600</c:v>
                </c:pt>
                <c:pt idx="54">
                  <c:v>39630</c:v>
                </c:pt>
                <c:pt idx="55">
                  <c:v>39661</c:v>
                </c:pt>
                <c:pt idx="56">
                  <c:v>39692</c:v>
                </c:pt>
                <c:pt idx="57">
                  <c:v>39722</c:v>
                </c:pt>
                <c:pt idx="58">
                  <c:v>39753</c:v>
                </c:pt>
                <c:pt idx="59">
                  <c:v>39783</c:v>
                </c:pt>
                <c:pt idx="60">
                  <c:v>39814</c:v>
                </c:pt>
                <c:pt idx="61">
                  <c:v>39845</c:v>
                </c:pt>
                <c:pt idx="62">
                  <c:v>39873</c:v>
                </c:pt>
                <c:pt idx="63">
                  <c:v>39904</c:v>
                </c:pt>
                <c:pt idx="64">
                  <c:v>39934</c:v>
                </c:pt>
                <c:pt idx="65">
                  <c:v>39965</c:v>
                </c:pt>
                <c:pt idx="66">
                  <c:v>39995</c:v>
                </c:pt>
                <c:pt idx="67">
                  <c:v>40026</c:v>
                </c:pt>
                <c:pt idx="68">
                  <c:v>40057</c:v>
                </c:pt>
                <c:pt idx="69">
                  <c:v>40087</c:v>
                </c:pt>
                <c:pt idx="70">
                  <c:v>40118</c:v>
                </c:pt>
                <c:pt idx="71">
                  <c:v>40148</c:v>
                </c:pt>
                <c:pt idx="72">
                  <c:v>40179</c:v>
                </c:pt>
                <c:pt idx="73">
                  <c:v>40210</c:v>
                </c:pt>
                <c:pt idx="74">
                  <c:v>40238</c:v>
                </c:pt>
                <c:pt idx="75">
                  <c:v>40269</c:v>
                </c:pt>
                <c:pt idx="76">
                  <c:v>40299</c:v>
                </c:pt>
                <c:pt idx="77">
                  <c:v>40330</c:v>
                </c:pt>
                <c:pt idx="78">
                  <c:v>40360</c:v>
                </c:pt>
                <c:pt idx="79">
                  <c:v>40391</c:v>
                </c:pt>
                <c:pt idx="80">
                  <c:v>40422</c:v>
                </c:pt>
                <c:pt idx="81">
                  <c:v>40452</c:v>
                </c:pt>
                <c:pt idx="82">
                  <c:v>40483</c:v>
                </c:pt>
                <c:pt idx="83">
                  <c:v>40513</c:v>
                </c:pt>
                <c:pt idx="84">
                  <c:v>40544</c:v>
                </c:pt>
                <c:pt idx="85">
                  <c:v>40575</c:v>
                </c:pt>
                <c:pt idx="86">
                  <c:v>40603</c:v>
                </c:pt>
                <c:pt idx="87">
                  <c:v>40634</c:v>
                </c:pt>
                <c:pt idx="88">
                  <c:v>40664</c:v>
                </c:pt>
                <c:pt idx="89">
                  <c:v>40695</c:v>
                </c:pt>
                <c:pt idx="90">
                  <c:v>40725</c:v>
                </c:pt>
                <c:pt idx="91">
                  <c:v>40756</c:v>
                </c:pt>
                <c:pt idx="92">
                  <c:v>40787</c:v>
                </c:pt>
                <c:pt idx="93">
                  <c:v>40817</c:v>
                </c:pt>
                <c:pt idx="94">
                  <c:v>40848</c:v>
                </c:pt>
                <c:pt idx="95">
                  <c:v>40878</c:v>
                </c:pt>
                <c:pt idx="96">
                  <c:v>40909</c:v>
                </c:pt>
                <c:pt idx="97">
                  <c:v>40940</c:v>
                </c:pt>
                <c:pt idx="98">
                  <c:v>40969</c:v>
                </c:pt>
                <c:pt idx="99">
                  <c:v>41000</c:v>
                </c:pt>
                <c:pt idx="100">
                  <c:v>41030</c:v>
                </c:pt>
                <c:pt idx="101">
                  <c:v>41061</c:v>
                </c:pt>
                <c:pt idx="102">
                  <c:v>41091</c:v>
                </c:pt>
                <c:pt idx="103">
                  <c:v>41122</c:v>
                </c:pt>
                <c:pt idx="104">
                  <c:v>41153</c:v>
                </c:pt>
                <c:pt idx="105">
                  <c:v>41183</c:v>
                </c:pt>
                <c:pt idx="106">
                  <c:v>41214</c:v>
                </c:pt>
                <c:pt idx="107">
                  <c:v>41244</c:v>
                </c:pt>
                <c:pt idx="108">
                  <c:v>41275</c:v>
                </c:pt>
                <c:pt idx="109">
                  <c:v>41306</c:v>
                </c:pt>
                <c:pt idx="110">
                  <c:v>41334</c:v>
                </c:pt>
                <c:pt idx="111">
                  <c:v>41365</c:v>
                </c:pt>
                <c:pt idx="112">
                  <c:v>41395</c:v>
                </c:pt>
                <c:pt idx="113">
                  <c:v>41426</c:v>
                </c:pt>
                <c:pt idx="114">
                  <c:v>41456</c:v>
                </c:pt>
                <c:pt idx="115">
                  <c:v>41487</c:v>
                </c:pt>
                <c:pt idx="116">
                  <c:v>41518</c:v>
                </c:pt>
                <c:pt idx="117">
                  <c:v>41548</c:v>
                </c:pt>
                <c:pt idx="118">
                  <c:v>41579</c:v>
                </c:pt>
                <c:pt idx="119">
                  <c:v>41609</c:v>
                </c:pt>
                <c:pt idx="120">
                  <c:v>41640</c:v>
                </c:pt>
                <c:pt idx="121">
                  <c:v>41671</c:v>
                </c:pt>
                <c:pt idx="122">
                  <c:v>41699</c:v>
                </c:pt>
                <c:pt idx="123">
                  <c:v>41730</c:v>
                </c:pt>
                <c:pt idx="124">
                  <c:v>41760</c:v>
                </c:pt>
                <c:pt idx="125">
                  <c:v>41791</c:v>
                </c:pt>
                <c:pt idx="126">
                  <c:v>41821</c:v>
                </c:pt>
                <c:pt idx="127">
                  <c:v>41852</c:v>
                </c:pt>
                <c:pt idx="128">
                  <c:v>41883</c:v>
                </c:pt>
                <c:pt idx="129">
                  <c:v>41913</c:v>
                </c:pt>
                <c:pt idx="130">
                  <c:v>41944</c:v>
                </c:pt>
                <c:pt idx="131">
                  <c:v>41974</c:v>
                </c:pt>
                <c:pt idx="132">
                  <c:v>42005</c:v>
                </c:pt>
                <c:pt idx="133">
                  <c:v>42036</c:v>
                </c:pt>
                <c:pt idx="134">
                  <c:v>42064</c:v>
                </c:pt>
                <c:pt idx="135">
                  <c:v>42095</c:v>
                </c:pt>
                <c:pt idx="136">
                  <c:v>42125</c:v>
                </c:pt>
                <c:pt idx="137">
                  <c:v>42156</c:v>
                </c:pt>
                <c:pt idx="138">
                  <c:v>42186</c:v>
                </c:pt>
                <c:pt idx="139">
                  <c:v>42217</c:v>
                </c:pt>
                <c:pt idx="140">
                  <c:v>42248</c:v>
                </c:pt>
                <c:pt idx="141">
                  <c:v>42278</c:v>
                </c:pt>
                <c:pt idx="142">
                  <c:v>42309</c:v>
                </c:pt>
                <c:pt idx="143">
                  <c:v>42339</c:v>
                </c:pt>
                <c:pt idx="144">
                  <c:v>42370</c:v>
                </c:pt>
                <c:pt idx="145">
                  <c:v>42401</c:v>
                </c:pt>
                <c:pt idx="146">
                  <c:v>42430</c:v>
                </c:pt>
                <c:pt idx="147">
                  <c:v>42461</c:v>
                </c:pt>
                <c:pt idx="148">
                  <c:v>42491</c:v>
                </c:pt>
                <c:pt idx="149">
                  <c:v>42522</c:v>
                </c:pt>
                <c:pt idx="150">
                  <c:v>42552</c:v>
                </c:pt>
                <c:pt idx="151">
                  <c:v>42583</c:v>
                </c:pt>
                <c:pt idx="152">
                  <c:v>42614</c:v>
                </c:pt>
                <c:pt idx="153">
                  <c:v>42644</c:v>
                </c:pt>
                <c:pt idx="154">
                  <c:v>42675</c:v>
                </c:pt>
                <c:pt idx="155">
                  <c:v>42705</c:v>
                </c:pt>
                <c:pt idx="156">
                  <c:v>42736</c:v>
                </c:pt>
                <c:pt idx="157">
                  <c:v>42767</c:v>
                </c:pt>
                <c:pt idx="158">
                  <c:v>42795</c:v>
                </c:pt>
                <c:pt idx="159">
                  <c:v>42826</c:v>
                </c:pt>
                <c:pt idx="160">
                  <c:v>42856</c:v>
                </c:pt>
                <c:pt idx="161">
                  <c:v>42887</c:v>
                </c:pt>
                <c:pt idx="162">
                  <c:v>42917</c:v>
                </c:pt>
                <c:pt idx="163">
                  <c:v>42948</c:v>
                </c:pt>
                <c:pt idx="164">
                  <c:v>42979</c:v>
                </c:pt>
                <c:pt idx="165">
                  <c:v>43009</c:v>
                </c:pt>
                <c:pt idx="166">
                  <c:v>43040</c:v>
                </c:pt>
                <c:pt idx="167">
                  <c:v>43070</c:v>
                </c:pt>
                <c:pt idx="168">
                  <c:v>43101</c:v>
                </c:pt>
                <c:pt idx="169">
                  <c:v>43132</c:v>
                </c:pt>
                <c:pt idx="170">
                  <c:v>43160</c:v>
                </c:pt>
                <c:pt idx="171">
                  <c:v>43191</c:v>
                </c:pt>
                <c:pt idx="172">
                  <c:v>43221</c:v>
                </c:pt>
                <c:pt idx="173">
                  <c:v>43252</c:v>
                </c:pt>
                <c:pt idx="174">
                  <c:v>43282</c:v>
                </c:pt>
                <c:pt idx="175">
                  <c:v>43313</c:v>
                </c:pt>
                <c:pt idx="176">
                  <c:v>43344</c:v>
                </c:pt>
                <c:pt idx="177">
                  <c:v>43374</c:v>
                </c:pt>
                <c:pt idx="178">
                  <c:v>43405</c:v>
                </c:pt>
                <c:pt idx="179">
                  <c:v>43435</c:v>
                </c:pt>
                <c:pt idx="180">
                  <c:v>43466</c:v>
                </c:pt>
                <c:pt idx="181">
                  <c:v>43497</c:v>
                </c:pt>
                <c:pt idx="182">
                  <c:v>43525</c:v>
                </c:pt>
                <c:pt idx="183">
                  <c:v>43556</c:v>
                </c:pt>
                <c:pt idx="184">
                  <c:v>43586</c:v>
                </c:pt>
                <c:pt idx="185">
                  <c:v>43617</c:v>
                </c:pt>
                <c:pt idx="186">
                  <c:v>43647</c:v>
                </c:pt>
                <c:pt idx="187">
                  <c:v>43678</c:v>
                </c:pt>
                <c:pt idx="188">
                  <c:v>43709</c:v>
                </c:pt>
                <c:pt idx="189">
                  <c:v>43739</c:v>
                </c:pt>
                <c:pt idx="190">
                  <c:v>43770</c:v>
                </c:pt>
                <c:pt idx="191">
                  <c:v>43800</c:v>
                </c:pt>
                <c:pt idx="192">
                  <c:v>43831</c:v>
                </c:pt>
                <c:pt idx="193">
                  <c:v>43862</c:v>
                </c:pt>
                <c:pt idx="194">
                  <c:v>43891</c:v>
                </c:pt>
                <c:pt idx="195">
                  <c:v>43922</c:v>
                </c:pt>
                <c:pt idx="196">
                  <c:v>43952</c:v>
                </c:pt>
                <c:pt idx="197">
                  <c:v>43983</c:v>
                </c:pt>
                <c:pt idx="198">
                  <c:v>44013</c:v>
                </c:pt>
                <c:pt idx="199">
                  <c:v>44044</c:v>
                </c:pt>
                <c:pt idx="200">
                  <c:v>44075</c:v>
                </c:pt>
                <c:pt idx="201">
                  <c:v>44105</c:v>
                </c:pt>
                <c:pt idx="202">
                  <c:v>44136</c:v>
                </c:pt>
                <c:pt idx="203">
                  <c:v>44166</c:v>
                </c:pt>
                <c:pt idx="204">
                  <c:v>44197</c:v>
                </c:pt>
                <c:pt idx="205">
                  <c:v>44228</c:v>
                </c:pt>
                <c:pt idx="206">
                  <c:v>44256</c:v>
                </c:pt>
                <c:pt idx="207">
                  <c:v>44287</c:v>
                </c:pt>
                <c:pt idx="208">
                  <c:v>44317</c:v>
                </c:pt>
                <c:pt idx="209">
                  <c:v>44348</c:v>
                </c:pt>
                <c:pt idx="210">
                  <c:v>44378</c:v>
                </c:pt>
                <c:pt idx="211">
                  <c:v>44409</c:v>
                </c:pt>
                <c:pt idx="212">
                  <c:v>44440</c:v>
                </c:pt>
                <c:pt idx="213">
                  <c:v>44470</c:v>
                </c:pt>
                <c:pt idx="214">
                  <c:v>44501</c:v>
                </c:pt>
                <c:pt idx="215">
                  <c:v>44531</c:v>
                </c:pt>
                <c:pt idx="216">
                  <c:v>44562</c:v>
                </c:pt>
                <c:pt idx="217">
                  <c:v>44593</c:v>
                </c:pt>
                <c:pt idx="218">
                  <c:v>44621</c:v>
                </c:pt>
              </c:numCache>
            </c:numRef>
          </c:cat>
          <c:val>
            <c:numRef>
              <c:f>'multiTimeline (1)'!$C$4:$C$222</c:f>
              <c:numCache>
                <c:formatCode>General</c:formatCode>
                <c:ptCount val="219"/>
                <c:pt idx="0">
                  <c:v>42</c:v>
                </c:pt>
                <c:pt idx="1">
                  <c:v>41</c:v>
                </c:pt>
                <c:pt idx="2">
                  <c:v>48</c:v>
                </c:pt>
                <c:pt idx="3">
                  <c:v>53</c:v>
                </c:pt>
                <c:pt idx="4">
                  <c:v>43</c:v>
                </c:pt>
                <c:pt idx="5">
                  <c:v>40</c:v>
                </c:pt>
                <c:pt idx="6">
                  <c:v>35</c:v>
                </c:pt>
                <c:pt idx="7">
                  <c:v>33</c:v>
                </c:pt>
                <c:pt idx="8">
                  <c:v>36</c:v>
                </c:pt>
                <c:pt idx="9">
                  <c:v>42</c:v>
                </c:pt>
                <c:pt idx="10">
                  <c:v>46</c:v>
                </c:pt>
                <c:pt idx="11">
                  <c:v>38</c:v>
                </c:pt>
                <c:pt idx="12">
                  <c:v>37</c:v>
                </c:pt>
                <c:pt idx="13">
                  <c:v>43</c:v>
                </c:pt>
                <c:pt idx="14">
                  <c:v>41</c:v>
                </c:pt>
                <c:pt idx="15">
                  <c:v>46</c:v>
                </c:pt>
                <c:pt idx="16">
                  <c:v>40</c:v>
                </c:pt>
                <c:pt idx="17">
                  <c:v>36</c:v>
                </c:pt>
                <c:pt idx="18">
                  <c:v>31</c:v>
                </c:pt>
                <c:pt idx="19">
                  <c:v>32</c:v>
                </c:pt>
                <c:pt idx="20">
                  <c:v>38</c:v>
                </c:pt>
                <c:pt idx="21">
                  <c:v>43</c:v>
                </c:pt>
                <c:pt idx="22">
                  <c:v>43</c:v>
                </c:pt>
                <c:pt idx="23">
                  <c:v>35</c:v>
                </c:pt>
                <c:pt idx="24">
                  <c:v>37</c:v>
                </c:pt>
                <c:pt idx="25">
                  <c:v>39</c:v>
                </c:pt>
                <c:pt idx="26">
                  <c:v>39</c:v>
                </c:pt>
                <c:pt idx="27">
                  <c:v>47</c:v>
                </c:pt>
                <c:pt idx="28">
                  <c:v>43</c:v>
                </c:pt>
                <c:pt idx="29">
                  <c:v>37</c:v>
                </c:pt>
                <c:pt idx="30">
                  <c:v>29</c:v>
                </c:pt>
                <c:pt idx="31">
                  <c:v>30</c:v>
                </c:pt>
                <c:pt idx="32">
                  <c:v>34</c:v>
                </c:pt>
                <c:pt idx="33">
                  <c:v>35</c:v>
                </c:pt>
                <c:pt idx="34">
                  <c:v>38</c:v>
                </c:pt>
                <c:pt idx="35">
                  <c:v>36</c:v>
                </c:pt>
                <c:pt idx="36">
                  <c:v>31</c:v>
                </c:pt>
                <c:pt idx="37">
                  <c:v>36</c:v>
                </c:pt>
                <c:pt idx="38">
                  <c:v>33</c:v>
                </c:pt>
                <c:pt idx="39">
                  <c:v>38</c:v>
                </c:pt>
                <c:pt idx="40">
                  <c:v>37</c:v>
                </c:pt>
                <c:pt idx="41">
                  <c:v>30</c:v>
                </c:pt>
                <c:pt idx="42">
                  <c:v>30</c:v>
                </c:pt>
                <c:pt idx="43">
                  <c:v>30</c:v>
                </c:pt>
                <c:pt idx="44">
                  <c:v>35</c:v>
                </c:pt>
                <c:pt idx="45">
                  <c:v>39</c:v>
                </c:pt>
                <c:pt idx="46">
                  <c:v>41</c:v>
                </c:pt>
                <c:pt idx="47">
                  <c:v>38</c:v>
                </c:pt>
                <c:pt idx="48">
                  <c:v>42</c:v>
                </c:pt>
                <c:pt idx="49">
                  <c:v>46</c:v>
                </c:pt>
                <c:pt idx="50">
                  <c:v>48</c:v>
                </c:pt>
                <c:pt idx="51">
                  <c:v>51</c:v>
                </c:pt>
                <c:pt idx="52">
                  <c:v>43</c:v>
                </c:pt>
                <c:pt idx="53">
                  <c:v>45</c:v>
                </c:pt>
                <c:pt idx="54">
                  <c:v>41</c:v>
                </c:pt>
                <c:pt idx="55">
                  <c:v>35</c:v>
                </c:pt>
                <c:pt idx="56">
                  <c:v>41</c:v>
                </c:pt>
                <c:pt idx="57">
                  <c:v>49</c:v>
                </c:pt>
                <c:pt idx="58">
                  <c:v>42</c:v>
                </c:pt>
                <c:pt idx="59">
                  <c:v>37</c:v>
                </c:pt>
                <c:pt idx="60">
                  <c:v>36</c:v>
                </c:pt>
                <c:pt idx="61">
                  <c:v>42</c:v>
                </c:pt>
                <c:pt idx="62">
                  <c:v>46</c:v>
                </c:pt>
                <c:pt idx="63">
                  <c:v>40</c:v>
                </c:pt>
                <c:pt idx="64">
                  <c:v>36</c:v>
                </c:pt>
                <c:pt idx="65">
                  <c:v>36</c:v>
                </c:pt>
                <c:pt idx="66">
                  <c:v>28</c:v>
                </c:pt>
                <c:pt idx="67">
                  <c:v>29</c:v>
                </c:pt>
                <c:pt idx="68">
                  <c:v>33</c:v>
                </c:pt>
                <c:pt idx="69">
                  <c:v>36</c:v>
                </c:pt>
                <c:pt idx="70">
                  <c:v>36</c:v>
                </c:pt>
                <c:pt idx="71">
                  <c:v>34</c:v>
                </c:pt>
                <c:pt idx="72">
                  <c:v>32</c:v>
                </c:pt>
                <c:pt idx="73">
                  <c:v>36</c:v>
                </c:pt>
                <c:pt idx="74">
                  <c:v>37</c:v>
                </c:pt>
                <c:pt idx="75">
                  <c:v>37</c:v>
                </c:pt>
                <c:pt idx="76">
                  <c:v>33</c:v>
                </c:pt>
                <c:pt idx="77">
                  <c:v>26</c:v>
                </c:pt>
                <c:pt idx="78">
                  <c:v>24</c:v>
                </c:pt>
                <c:pt idx="79">
                  <c:v>24</c:v>
                </c:pt>
                <c:pt idx="80">
                  <c:v>28</c:v>
                </c:pt>
                <c:pt idx="81">
                  <c:v>34</c:v>
                </c:pt>
                <c:pt idx="82">
                  <c:v>40</c:v>
                </c:pt>
                <c:pt idx="83">
                  <c:v>32</c:v>
                </c:pt>
                <c:pt idx="84">
                  <c:v>32</c:v>
                </c:pt>
                <c:pt idx="85">
                  <c:v>38</c:v>
                </c:pt>
                <c:pt idx="86">
                  <c:v>36</c:v>
                </c:pt>
                <c:pt idx="87">
                  <c:v>44</c:v>
                </c:pt>
                <c:pt idx="88">
                  <c:v>33</c:v>
                </c:pt>
                <c:pt idx="89">
                  <c:v>28</c:v>
                </c:pt>
                <c:pt idx="90">
                  <c:v>28</c:v>
                </c:pt>
                <c:pt idx="91">
                  <c:v>28</c:v>
                </c:pt>
                <c:pt idx="92">
                  <c:v>30</c:v>
                </c:pt>
                <c:pt idx="93">
                  <c:v>32</c:v>
                </c:pt>
                <c:pt idx="94">
                  <c:v>32</c:v>
                </c:pt>
                <c:pt idx="95">
                  <c:v>29</c:v>
                </c:pt>
                <c:pt idx="96">
                  <c:v>28</c:v>
                </c:pt>
                <c:pt idx="97">
                  <c:v>32</c:v>
                </c:pt>
                <c:pt idx="98">
                  <c:v>31</c:v>
                </c:pt>
                <c:pt idx="99">
                  <c:v>34</c:v>
                </c:pt>
                <c:pt idx="100">
                  <c:v>29</c:v>
                </c:pt>
                <c:pt idx="101">
                  <c:v>24</c:v>
                </c:pt>
                <c:pt idx="102">
                  <c:v>23</c:v>
                </c:pt>
                <c:pt idx="103">
                  <c:v>23</c:v>
                </c:pt>
                <c:pt idx="104">
                  <c:v>31</c:v>
                </c:pt>
                <c:pt idx="105">
                  <c:v>35</c:v>
                </c:pt>
                <c:pt idx="106">
                  <c:v>31</c:v>
                </c:pt>
                <c:pt idx="107">
                  <c:v>27</c:v>
                </c:pt>
                <c:pt idx="108">
                  <c:v>29</c:v>
                </c:pt>
                <c:pt idx="109">
                  <c:v>36</c:v>
                </c:pt>
                <c:pt idx="110">
                  <c:v>34</c:v>
                </c:pt>
                <c:pt idx="111">
                  <c:v>40</c:v>
                </c:pt>
                <c:pt idx="112">
                  <c:v>33</c:v>
                </c:pt>
                <c:pt idx="113">
                  <c:v>24</c:v>
                </c:pt>
                <c:pt idx="114">
                  <c:v>23</c:v>
                </c:pt>
                <c:pt idx="115">
                  <c:v>23</c:v>
                </c:pt>
                <c:pt idx="116">
                  <c:v>30</c:v>
                </c:pt>
                <c:pt idx="117">
                  <c:v>37</c:v>
                </c:pt>
                <c:pt idx="118">
                  <c:v>37</c:v>
                </c:pt>
                <c:pt idx="119">
                  <c:v>36</c:v>
                </c:pt>
                <c:pt idx="120">
                  <c:v>32</c:v>
                </c:pt>
                <c:pt idx="121">
                  <c:v>37</c:v>
                </c:pt>
                <c:pt idx="122">
                  <c:v>40</c:v>
                </c:pt>
                <c:pt idx="123">
                  <c:v>43</c:v>
                </c:pt>
                <c:pt idx="124">
                  <c:v>43</c:v>
                </c:pt>
                <c:pt idx="125">
                  <c:v>28</c:v>
                </c:pt>
                <c:pt idx="126">
                  <c:v>27</c:v>
                </c:pt>
                <c:pt idx="127">
                  <c:v>24</c:v>
                </c:pt>
                <c:pt idx="128">
                  <c:v>35</c:v>
                </c:pt>
                <c:pt idx="129">
                  <c:v>40</c:v>
                </c:pt>
                <c:pt idx="130">
                  <c:v>39</c:v>
                </c:pt>
                <c:pt idx="131">
                  <c:v>37</c:v>
                </c:pt>
                <c:pt idx="132">
                  <c:v>38</c:v>
                </c:pt>
                <c:pt idx="133">
                  <c:v>40</c:v>
                </c:pt>
                <c:pt idx="134">
                  <c:v>41</c:v>
                </c:pt>
                <c:pt idx="135">
                  <c:v>45</c:v>
                </c:pt>
                <c:pt idx="136">
                  <c:v>40</c:v>
                </c:pt>
                <c:pt idx="137">
                  <c:v>27</c:v>
                </c:pt>
                <c:pt idx="138">
                  <c:v>27</c:v>
                </c:pt>
                <c:pt idx="139">
                  <c:v>26</c:v>
                </c:pt>
                <c:pt idx="140">
                  <c:v>39</c:v>
                </c:pt>
                <c:pt idx="141">
                  <c:v>42</c:v>
                </c:pt>
                <c:pt idx="142">
                  <c:v>41</c:v>
                </c:pt>
                <c:pt idx="143">
                  <c:v>42</c:v>
                </c:pt>
                <c:pt idx="144">
                  <c:v>35</c:v>
                </c:pt>
                <c:pt idx="145">
                  <c:v>41</c:v>
                </c:pt>
                <c:pt idx="146">
                  <c:v>41</c:v>
                </c:pt>
                <c:pt idx="147">
                  <c:v>44</c:v>
                </c:pt>
                <c:pt idx="148">
                  <c:v>38</c:v>
                </c:pt>
                <c:pt idx="149">
                  <c:v>26</c:v>
                </c:pt>
                <c:pt idx="150">
                  <c:v>23</c:v>
                </c:pt>
                <c:pt idx="151">
                  <c:v>24</c:v>
                </c:pt>
                <c:pt idx="152">
                  <c:v>34</c:v>
                </c:pt>
                <c:pt idx="153">
                  <c:v>39</c:v>
                </c:pt>
                <c:pt idx="154">
                  <c:v>41</c:v>
                </c:pt>
                <c:pt idx="155">
                  <c:v>39</c:v>
                </c:pt>
                <c:pt idx="156">
                  <c:v>36</c:v>
                </c:pt>
                <c:pt idx="157">
                  <c:v>42</c:v>
                </c:pt>
                <c:pt idx="158">
                  <c:v>44</c:v>
                </c:pt>
                <c:pt idx="159">
                  <c:v>42</c:v>
                </c:pt>
                <c:pt idx="160">
                  <c:v>40</c:v>
                </c:pt>
                <c:pt idx="161">
                  <c:v>28</c:v>
                </c:pt>
                <c:pt idx="162">
                  <c:v>27</c:v>
                </c:pt>
                <c:pt idx="163">
                  <c:v>27</c:v>
                </c:pt>
                <c:pt idx="164">
                  <c:v>34</c:v>
                </c:pt>
                <c:pt idx="165">
                  <c:v>42</c:v>
                </c:pt>
                <c:pt idx="166">
                  <c:v>44</c:v>
                </c:pt>
                <c:pt idx="167">
                  <c:v>41</c:v>
                </c:pt>
                <c:pt idx="168">
                  <c:v>39</c:v>
                </c:pt>
                <c:pt idx="169">
                  <c:v>50</c:v>
                </c:pt>
                <c:pt idx="170">
                  <c:v>42</c:v>
                </c:pt>
                <c:pt idx="171">
                  <c:v>46</c:v>
                </c:pt>
                <c:pt idx="172">
                  <c:v>42</c:v>
                </c:pt>
                <c:pt idx="173">
                  <c:v>31</c:v>
                </c:pt>
                <c:pt idx="174">
                  <c:v>33</c:v>
                </c:pt>
                <c:pt idx="175">
                  <c:v>34</c:v>
                </c:pt>
                <c:pt idx="176">
                  <c:v>42</c:v>
                </c:pt>
                <c:pt idx="177">
                  <c:v>46</c:v>
                </c:pt>
                <c:pt idx="178">
                  <c:v>44</c:v>
                </c:pt>
                <c:pt idx="179">
                  <c:v>42</c:v>
                </c:pt>
                <c:pt idx="180">
                  <c:v>39</c:v>
                </c:pt>
                <c:pt idx="181">
                  <c:v>45</c:v>
                </c:pt>
                <c:pt idx="182">
                  <c:v>45</c:v>
                </c:pt>
                <c:pt idx="183">
                  <c:v>48</c:v>
                </c:pt>
                <c:pt idx="184">
                  <c:v>43</c:v>
                </c:pt>
                <c:pt idx="185">
                  <c:v>33</c:v>
                </c:pt>
                <c:pt idx="186">
                  <c:v>34</c:v>
                </c:pt>
                <c:pt idx="187">
                  <c:v>31</c:v>
                </c:pt>
                <c:pt idx="188">
                  <c:v>38</c:v>
                </c:pt>
                <c:pt idx="189">
                  <c:v>43</c:v>
                </c:pt>
                <c:pt idx="190">
                  <c:v>44</c:v>
                </c:pt>
                <c:pt idx="191">
                  <c:v>40</c:v>
                </c:pt>
                <c:pt idx="192">
                  <c:v>37</c:v>
                </c:pt>
                <c:pt idx="193">
                  <c:v>45</c:v>
                </c:pt>
                <c:pt idx="194">
                  <c:v>42</c:v>
                </c:pt>
                <c:pt idx="195">
                  <c:v>47</c:v>
                </c:pt>
                <c:pt idx="196">
                  <c:v>42</c:v>
                </c:pt>
                <c:pt idx="197">
                  <c:v>35</c:v>
                </c:pt>
                <c:pt idx="198">
                  <c:v>36</c:v>
                </c:pt>
                <c:pt idx="199">
                  <c:v>37</c:v>
                </c:pt>
                <c:pt idx="200">
                  <c:v>42</c:v>
                </c:pt>
                <c:pt idx="201">
                  <c:v>43</c:v>
                </c:pt>
                <c:pt idx="202">
                  <c:v>39</c:v>
                </c:pt>
                <c:pt idx="203">
                  <c:v>43</c:v>
                </c:pt>
                <c:pt idx="204">
                  <c:v>47</c:v>
                </c:pt>
                <c:pt idx="205">
                  <c:v>59</c:v>
                </c:pt>
                <c:pt idx="206">
                  <c:v>59</c:v>
                </c:pt>
                <c:pt idx="207">
                  <c:v>55</c:v>
                </c:pt>
                <c:pt idx="208">
                  <c:v>81</c:v>
                </c:pt>
                <c:pt idx="209">
                  <c:v>65</c:v>
                </c:pt>
                <c:pt idx="210">
                  <c:v>55</c:v>
                </c:pt>
                <c:pt idx="211">
                  <c:v>48</c:v>
                </c:pt>
                <c:pt idx="212">
                  <c:v>52</c:v>
                </c:pt>
                <c:pt idx="213">
                  <c:v>71</c:v>
                </c:pt>
                <c:pt idx="214">
                  <c:v>93</c:v>
                </c:pt>
                <c:pt idx="215">
                  <c:v>82</c:v>
                </c:pt>
                <c:pt idx="216">
                  <c:v>88</c:v>
                </c:pt>
                <c:pt idx="217">
                  <c:v>100</c:v>
                </c:pt>
                <c:pt idx="218">
                  <c:v>99</c:v>
                </c:pt>
              </c:numCache>
            </c:numRef>
          </c:val>
          <c:smooth val="0"/>
          <c:extLst>
            <c:ext xmlns:c16="http://schemas.microsoft.com/office/drawing/2014/chart" uri="{C3380CC4-5D6E-409C-BE32-E72D297353CC}">
              <c16:uniqueId val="{00000000-5E21-4B30-9C93-7D5A1068E8A2}"/>
            </c:ext>
          </c:extLst>
        </c:ser>
        <c:dLbls>
          <c:showLegendKey val="0"/>
          <c:showVal val="0"/>
          <c:showCatName val="0"/>
          <c:showSerName val="0"/>
          <c:showPercent val="0"/>
          <c:showBubbleSize val="0"/>
        </c:dLbls>
        <c:smooth val="0"/>
        <c:axId val="1680787488"/>
        <c:axId val="1843070384"/>
      </c:lineChart>
      <c:dateAx>
        <c:axId val="1680787488"/>
        <c:scaling>
          <c:orientation val="minMax"/>
        </c:scaling>
        <c:delete val="0"/>
        <c:axPos val="b"/>
        <c:numFmt formatCode="\ \ yyyy"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43070384"/>
        <c:crosses val="autoZero"/>
        <c:auto val="1"/>
        <c:lblOffset val="100"/>
        <c:baseTimeUnit val="months"/>
        <c:majorUnit val="48"/>
        <c:majorTimeUnit val="months"/>
      </c:dateAx>
      <c:valAx>
        <c:axId val="18430703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07874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3"/>
            <c:invertIfNegative val="0"/>
            <c:bubble3D val="0"/>
            <c:spPr>
              <a:solidFill>
                <a:schemeClr val="accent1">
                  <a:lumMod val="60000"/>
                  <a:lumOff val="40000"/>
                </a:schemeClr>
              </a:solidFill>
              <a:ln>
                <a:noFill/>
              </a:ln>
              <a:effectLst/>
            </c:spPr>
            <c:extLst>
              <c:ext xmlns:c16="http://schemas.microsoft.com/office/drawing/2014/chart" uri="{C3380CC4-5D6E-409C-BE32-E72D297353CC}">
                <c16:uniqueId val="{00000001-BC1F-4BEE-93BF-66124186E144}"/>
              </c:ext>
            </c:extLst>
          </c:dPt>
          <c:dPt>
            <c:idx val="4"/>
            <c:invertIfNegative val="0"/>
            <c:bubble3D val="0"/>
            <c:spPr>
              <a:solidFill>
                <a:schemeClr val="accent1">
                  <a:lumMod val="60000"/>
                  <a:lumOff val="40000"/>
                </a:schemeClr>
              </a:solidFill>
              <a:ln>
                <a:noFill/>
              </a:ln>
              <a:effectLst/>
            </c:spPr>
            <c:extLst>
              <c:ext xmlns:c16="http://schemas.microsoft.com/office/drawing/2014/chart" uri="{C3380CC4-5D6E-409C-BE32-E72D297353CC}">
                <c16:uniqueId val="{00000003-BC1F-4BEE-93BF-66124186E144}"/>
              </c:ext>
            </c:extLst>
          </c:dPt>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GDP_global!$A$3:$A$7</c:f>
              <c:numCache>
                <c:formatCode>General</c:formatCode>
                <c:ptCount val="5"/>
                <c:pt idx="0">
                  <c:v>2019</c:v>
                </c:pt>
                <c:pt idx="1">
                  <c:v>2020</c:v>
                </c:pt>
                <c:pt idx="2">
                  <c:v>2021</c:v>
                </c:pt>
                <c:pt idx="3">
                  <c:v>2022</c:v>
                </c:pt>
                <c:pt idx="4">
                  <c:v>2023</c:v>
                </c:pt>
              </c:numCache>
            </c:numRef>
          </c:cat>
          <c:val>
            <c:numRef>
              <c:f>GDP_global!$B$3:$B$7</c:f>
              <c:numCache>
                <c:formatCode>0.0</c:formatCode>
                <c:ptCount val="5"/>
                <c:pt idx="0">
                  <c:v>2.8</c:v>
                </c:pt>
                <c:pt idx="1">
                  <c:v>-3.1</c:v>
                </c:pt>
                <c:pt idx="2">
                  <c:v>5.8</c:v>
                </c:pt>
                <c:pt idx="3">
                  <c:v>3.3</c:v>
                </c:pt>
                <c:pt idx="4">
                  <c:v>3.3</c:v>
                </c:pt>
              </c:numCache>
            </c:numRef>
          </c:val>
          <c:extLst>
            <c:ext xmlns:c16="http://schemas.microsoft.com/office/drawing/2014/chart" uri="{C3380CC4-5D6E-409C-BE32-E72D297353CC}">
              <c16:uniqueId val="{00000004-BC1F-4BEE-93BF-66124186E144}"/>
            </c:ext>
          </c:extLst>
        </c:ser>
        <c:dLbls>
          <c:showLegendKey val="0"/>
          <c:showVal val="0"/>
          <c:showCatName val="0"/>
          <c:showSerName val="0"/>
          <c:showPercent val="0"/>
          <c:showBubbleSize val="0"/>
        </c:dLbls>
        <c:gapWidth val="50"/>
        <c:overlap val="-27"/>
        <c:axId val="260809567"/>
        <c:axId val="266694095"/>
      </c:barChart>
      <c:catAx>
        <c:axId val="260809567"/>
        <c:scaling>
          <c:orientation val="minMax"/>
        </c:scaling>
        <c:delete val="0"/>
        <c:axPos val="b"/>
        <c:numFmt formatCode="General" sourceLinked="1"/>
        <c:majorTickMark val="none"/>
        <c:minorTickMark val="none"/>
        <c:tickLblPos val="low"/>
        <c:spPr>
          <a:noFill/>
          <a:ln w="9525"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266694095"/>
        <c:crosses val="autoZero"/>
        <c:auto val="1"/>
        <c:lblAlgn val="ctr"/>
        <c:lblOffset val="100"/>
        <c:noMultiLvlLbl val="0"/>
      </c:catAx>
      <c:valAx>
        <c:axId val="266694095"/>
        <c:scaling>
          <c:orientation val="minMax"/>
        </c:scaling>
        <c:delete val="1"/>
        <c:axPos val="l"/>
        <c:majorGridlines>
          <c:spPr>
            <a:ln w="9525" cap="flat" cmpd="sng" algn="ctr">
              <a:noFill/>
              <a:round/>
            </a:ln>
            <a:effectLst/>
          </c:spPr>
        </c:majorGridlines>
        <c:numFmt formatCode="0.0" sourceLinked="1"/>
        <c:majorTickMark val="none"/>
        <c:minorTickMark val="none"/>
        <c:tickLblPos val="nextTo"/>
        <c:crossAx val="260809567"/>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0834834140874603E-2"/>
          <c:y val="3.3588942130391479E-2"/>
          <c:w val="0.87723878634329377"/>
          <c:h val="0.86252723961328659"/>
        </c:manualLayout>
      </c:layout>
      <c:lineChart>
        <c:grouping val="standard"/>
        <c:varyColors val="0"/>
        <c:ser>
          <c:idx val="0"/>
          <c:order val="0"/>
          <c:tx>
            <c:v>Headline</c:v>
          </c:tx>
          <c:spPr>
            <a:ln w="28575" cap="rnd">
              <a:solidFill>
                <a:schemeClr val="accent1"/>
              </a:solidFill>
              <a:round/>
            </a:ln>
            <a:effectLst/>
          </c:spPr>
          <c:marker>
            <c:symbol val="none"/>
          </c:marker>
          <c:cat>
            <c:numRef>
              <c:f>'21Inflation'!$A$15:$A$134</c:f>
              <c:numCache>
                <c:formatCode>General</c:formatCode>
                <c:ptCount val="120"/>
                <c:pt idx="0">
                  <c:v>2013.9999999999991</c:v>
                </c:pt>
                <c:pt idx="1">
                  <c:v>2014.0833333333323</c:v>
                </c:pt>
                <c:pt idx="2">
                  <c:v>2014.1666666666656</c:v>
                </c:pt>
                <c:pt idx="3">
                  <c:v>2014.2499999999989</c:v>
                </c:pt>
                <c:pt idx="4">
                  <c:v>2014.3333333333321</c:v>
                </c:pt>
                <c:pt idx="5">
                  <c:v>2014.4166666666654</c:v>
                </c:pt>
                <c:pt idx="6">
                  <c:v>2014.4999999999986</c:v>
                </c:pt>
                <c:pt idx="7">
                  <c:v>2014.5833333333319</c:v>
                </c:pt>
                <c:pt idx="8">
                  <c:v>2014.6666666666652</c:v>
                </c:pt>
                <c:pt idx="9">
                  <c:v>2014.7499999999984</c:v>
                </c:pt>
                <c:pt idx="10">
                  <c:v>2014.8333333333317</c:v>
                </c:pt>
                <c:pt idx="11">
                  <c:v>2014.9166666666649</c:v>
                </c:pt>
                <c:pt idx="12">
                  <c:v>2014.9999999999982</c:v>
                </c:pt>
                <c:pt idx="13">
                  <c:v>2015.0833333333314</c:v>
                </c:pt>
                <c:pt idx="14">
                  <c:v>2015.1666666666647</c:v>
                </c:pt>
                <c:pt idx="15">
                  <c:v>2015.249999999998</c:v>
                </c:pt>
                <c:pt idx="16">
                  <c:v>2015.3333333333312</c:v>
                </c:pt>
                <c:pt idx="17">
                  <c:v>2015.4166666666645</c:v>
                </c:pt>
                <c:pt idx="18">
                  <c:v>2015.4999999999977</c:v>
                </c:pt>
                <c:pt idx="19">
                  <c:v>2015.583333333331</c:v>
                </c:pt>
                <c:pt idx="20">
                  <c:v>2015.6666666666642</c:v>
                </c:pt>
                <c:pt idx="21">
                  <c:v>2015.7499999999975</c:v>
                </c:pt>
                <c:pt idx="22">
                  <c:v>2015.8333333333308</c:v>
                </c:pt>
                <c:pt idx="23">
                  <c:v>2015.916666666664</c:v>
                </c:pt>
                <c:pt idx="24">
                  <c:v>2015.9999999999973</c:v>
                </c:pt>
                <c:pt idx="25">
                  <c:v>2016.0833333333305</c:v>
                </c:pt>
                <c:pt idx="26">
                  <c:v>2016.1666666666638</c:v>
                </c:pt>
                <c:pt idx="27">
                  <c:v>2016.249999999997</c:v>
                </c:pt>
                <c:pt idx="28">
                  <c:v>2016.3333333333303</c:v>
                </c:pt>
                <c:pt idx="29">
                  <c:v>2016.4166666666636</c:v>
                </c:pt>
                <c:pt idx="30">
                  <c:v>2016.4999999999968</c:v>
                </c:pt>
                <c:pt idx="31">
                  <c:v>2016.5833333333301</c:v>
                </c:pt>
                <c:pt idx="32">
                  <c:v>2016.6666666666633</c:v>
                </c:pt>
                <c:pt idx="33">
                  <c:v>2016.7499999999966</c:v>
                </c:pt>
                <c:pt idx="34">
                  <c:v>2016.8333333333298</c:v>
                </c:pt>
                <c:pt idx="35">
                  <c:v>2016.9166666666631</c:v>
                </c:pt>
                <c:pt idx="36">
                  <c:v>2016.9999999999964</c:v>
                </c:pt>
                <c:pt idx="37">
                  <c:v>2017.0833333333296</c:v>
                </c:pt>
                <c:pt idx="38">
                  <c:v>2017.1666666666629</c:v>
                </c:pt>
                <c:pt idx="39">
                  <c:v>2017.2499999999961</c:v>
                </c:pt>
                <c:pt idx="40">
                  <c:v>2017.3333333333294</c:v>
                </c:pt>
                <c:pt idx="41">
                  <c:v>2017.4166666666626</c:v>
                </c:pt>
                <c:pt idx="42">
                  <c:v>2017.4999999999959</c:v>
                </c:pt>
                <c:pt idx="43">
                  <c:v>2017.5833333333292</c:v>
                </c:pt>
                <c:pt idx="44">
                  <c:v>2017.6666666666624</c:v>
                </c:pt>
                <c:pt idx="45">
                  <c:v>2017.7499999999957</c:v>
                </c:pt>
                <c:pt idx="46">
                  <c:v>2017.8333333333289</c:v>
                </c:pt>
                <c:pt idx="47">
                  <c:v>2017.9166666666622</c:v>
                </c:pt>
                <c:pt idx="48">
                  <c:v>2017.9999999999955</c:v>
                </c:pt>
                <c:pt idx="49">
                  <c:v>2018.0833333333287</c:v>
                </c:pt>
                <c:pt idx="50">
                  <c:v>2018.166666666662</c:v>
                </c:pt>
                <c:pt idx="51">
                  <c:v>2018.2499999999952</c:v>
                </c:pt>
                <c:pt idx="52">
                  <c:v>2018.3333333333285</c:v>
                </c:pt>
                <c:pt idx="53">
                  <c:v>2018.4166666666617</c:v>
                </c:pt>
                <c:pt idx="54">
                  <c:v>2018.499999999995</c:v>
                </c:pt>
                <c:pt idx="55">
                  <c:v>2018.5833333333283</c:v>
                </c:pt>
                <c:pt idx="56">
                  <c:v>2018.6666666666615</c:v>
                </c:pt>
                <c:pt idx="57">
                  <c:v>2018.7499999999948</c:v>
                </c:pt>
                <c:pt idx="58">
                  <c:v>2018.833333333328</c:v>
                </c:pt>
                <c:pt idx="59">
                  <c:v>2018.9166666666613</c:v>
                </c:pt>
                <c:pt idx="60">
                  <c:v>2018.9999999999945</c:v>
                </c:pt>
                <c:pt idx="61">
                  <c:v>2019.0833333333278</c:v>
                </c:pt>
                <c:pt idx="62">
                  <c:v>2019.1666666666611</c:v>
                </c:pt>
                <c:pt idx="63">
                  <c:v>2019.2499999999943</c:v>
                </c:pt>
                <c:pt idx="64">
                  <c:v>2019.3333333333276</c:v>
                </c:pt>
                <c:pt idx="65">
                  <c:v>2019.4166666666608</c:v>
                </c:pt>
                <c:pt idx="66">
                  <c:v>2019.4999999999941</c:v>
                </c:pt>
                <c:pt idx="67">
                  <c:v>2019.5833333333273</c:v>
                </c:pt>
                <c:pt idx="68">
                  <c:v>2019.6666666666606</c:v>
                </c:pt>
                <c:pt idx="69">
                  <c:v>2019.7499999999939</c:v>
                </c:pt>
                <c:pt idx="70">
                  <c:v>2019.8333333333271</c:v>
                </c:pt>
                <c:pt idx="71">
                  <c:v>2019.9166666666604</c:v>
                </c:pt>
                <c:pt idx="72">
                  <c:v>2019.9999999999936</c:v>
                </c:pt>
                <c:pt idx="73">
                  <c:v>2020.0833333333269</c:v>
                </c:pt>
                <c:pt idx="74">
                  <c:v>2020.1666666666601</c:v>
                </c:pt>
                <c:pt idx="75">
                  <c:v>2020.2499999999934</c:v>
                </c:pt>
                <c:pt idx="76">
                  <c:v>2020.3333333333267</c:v>
                </c:pt>
                <c:pt idx="77">
                  <c:v>2020.4166666666599</c:v>
                </c:pt>
                <c:pt idx="78">
                  <c:v>2020.4999999999932</c:v>
                </c:pt>
                <c:pt idx="79">
                  <c:v>2020.5833333333264</c:v>
                </c:pt>
                <c:pt idx="80">
                  <c:v>2020.6666666666597</c:v>
                </c:pt>
                <c:pt idx="81">
                  <c:v>2020.749999999993</c:v>
                </c:pt>
                <c:pt idx="82">
                  <c:v>2020.8333333333262</c:v>
                </c:pt>
                <c:pt idx="83">
                  <c:v>2020.9166666666595</c:v>
                </c:pt>
                <c:pt idx="84">
                  <c:v>2020.9999999999927</c:v>
                </c:pt>
                <c:pt idx="85">
                  <c:v>2021.083333333326</c:v>
                </c:pt>
                <c:pt idx="86">
                  <c:v>2021.1666666666592</c:v>
                </c:pt>
                <c:pt idx="87">
                  <c:v>2021.2499999999925</c:v>
                </c:pt>
                <c:pt idx="88">
                  <c:v>2021.3333333333258</c:v>
                </c:pt>
                <c:pt idx="89">
                  <c:v>2021.416666666659</c:v>
                </c:pt>
                <c:pt idx="90">
                  <c:v>2021.4999999999923</c:v>
                </c:pt>
                <c:pt idx="91">
                  <c:v>2021.5833333333255</c:v>
                </c:pt>
                <c:pt idx="92">
                  <c:v>2021.6666666666588</c:v>
                </c:pt>
                <c:pt idx="93">
                  <c:v>2021.749999999992</c:v>
                </c:pt>
                <c:pt idx="94">
                  <c:v>2021.8333333333253</c:v>
                </c:pt>
                <c:pt idx="95">
                  <c:v>2021.9166666666586</c:v>
                </c:pt>
                <c:pt idx="96">
                  <c:v>2021.9999999999918</c:v>
                </c:pt>
                <c:pt idx="97">
                  <c:v>2022.0833333333251</c:v>
                </c:pt>
                <c:pt idx="98">
                  <c:v>2022.1666666666583</c:v>
                </c:pt>
                <c:pt idx="99">
                  <c:v>2022.2499999999916</c:v>
                </c:pt>
                <c:pt idx="100">
                  <c:v>2022.3333333333248</c:v>
                </c:pt>
                <c:pt idx="101">
                  <c:v>2022.4166666666581</c:v>
                </c:pt>
                <c:pt idx="102">
                  <c:v>2022.4999999999914</c:v>
                </c:pt>
                <c:pt idx="103">
                  <c:v>2022.5833333333246</c:v>
                </c:pt>
                <c:pt idx="104">
                  <c:v>2022.6666666666579</c:v>
                </c:pt>
                <c:pt idx="105">
                  <c:v>2022.7499999999911</c:v>
                </c:pt>
                <c:pt idx="106">
                  <c:v>2022.8333333333244</c:v>
                </c:pt>
                <c:pt idx="107">
                  <c:v>2022.9166666666576</c:v>
                </c:pt>
                <c:pt idx="108">
                  <c:v>2022.9999999999909</c:v>
                </c:pt>
                <c:pt idx="109">
                  <c:v>2023.0833333333242</c:v>
                </c:pt>
                <c:pt idx="110">
                  <c:v>2023.1666666666574</c:v>
                </c:pt>
                <c:pt idx="111">
                  <c:v>2023.2499999999907</c:v>
                </c:pt>
                <c:pt idx="112">
                  <c:v>2023.3333333333239</c:v>
                </c:pt>
                <c:pt idx="113">
                  <c:v>2023.4166666666572</c:v>
                </c:pt>
                <c:pt idx="114">
                  <c:v>2023.4999999999905</c:v>
                </c:pt>
                <c:pt idx="115">
                  <c:v>2023.5833333333237</c:v>
                </c:pt>
                <c:pt idx="116">
                  <c:v>2023.666666666657</c:v>
                </c:pt>
                <c:pt idx="117">
                  <c:v>2023.7499999999902</c:v>
                </c:pt>
                <c:pt idx="118">
                  <c:v>2023.8333333333235</c:v>
                </c:pt>
                <c:pt idx="119">
                  <c:v>2023.9166666666567</c:v>
                </c:pt>
              </c:numCache>
            </c:numRef>
          </c:cat>
          <c:val>
            <c:numRef>
              <c:f>'21Inflation'!$E$15:$E$122</c:f>
              <c:numCache>
                <c:formatCode>0.00</c:formatCode>
                <c:ptCount val="108"/>
                <c:pt idx="0">
                  <c:v>1.4793574568148671</c:v>
                </c:pt>
                <c:pt idx="1">
                  <c:v>1.1684922298232259</c:v>
                </c:pt>
                <c:pt idx="2">
                  <c:v>1.5046078615760905</c:v>
                </c:pt>
                <c:pt idx="3">
                  <c:v>1.7811856078617794</c:v>
                </c:pt>
                <c:pt idx="4">
                  <c:v>1.8899118899118772</c:v>
                </c:pt>
                <c:pt idx="5">
                  <c:v>1.7850792270913241</c:v>
                </c:pt>
                <c:pt idx="6">
                  <c:v>1.8114726601811348</c:v>
                </c:pt>
                <c:pt idx="7">
                  <c:v>1.6422027386464366</c:v>
                </c:pt>
                <c:pt idx="8">
                  <c:v>1.6277695716395923</c:v>
                </c:pt>
                <c:pt idx="9">
                  <c:v>1.430369045044344</c:v>
                </c:pt>
                <c:pt idx="10">
                  <c:v>1.1945308742552507</c:v>
                </c:pt>
                <c:pt idx="11">
                  <c:v>0.83852513616236024</c:v>
                </c:pt>
                <c:pt idx="12">
                  <c:v>0.18283501828348925</c:v>
                </c:pt>
                <c:pt idx="13">
                  <c:v>0.28923762434287514</c:v>
                </c:pt>
                <c:pt idx="14">
                  <c:v>0.28085778648956339</c:v>
                </c:pt>
                <c:pt idx="15">
                  <c:v>0.16351638083742515</c:v>
                </c:pt>
                <c:pt idx="16">
                  <c:v>0.23027817992791189</c:v>
                </c:pt>
                <c:pt idx="17">
                  <c:v>0.31154462075992928</c:v>
                </c:pt>
                <c:pt idx="18">
                  <c:v>0.24324062409148972</c:v>
                </c:pt>
                <c:pt idx="19">
                  <c:v>0.25684018725102842</c:v>
                </c:pt>
                <c:pt idx="20">
                  <c:v>8.33309109231406E-2</c:v>
                </c:pt>
                <c:pt idx="21">
                  <c:v>9.401320061641627E-2</c:v>
                </c:pt>
                <c:pt idx="22">
                  <c:v>0.23181826999554289</c:v>
                </c:pt>
                <c:pt idx="23">
                  <c:v>0.3040606178356331</c:v>
                </c:pt>
                <c:pt idx="24">
                  <c:v>0.8207680671448836</c:v>
                </c:pt>
                <c:pt idx="25">
                  <c:v>0.59239628193386018</c:v>
                </c:pt>
                <c:pt idx="26">
                  <c:v>0.63210510449183133</c:v>
                </c:pt>
                <c:pt idx="27">
                  <c:v>0.88718297541541258</c:v>
                </c:pt>
                <c:pt idx="28">
                  <c:v>0.79588196517894616</c:v>
                </c:pt>
                <c:pt idx="29">
                  <c:v>0.79240682688959119</c:v>
                </c:pt>
                <c:pt idx="30">
                  <c:v>0.75115283108244668</c:v>
                </c:pt>
                <c:pt idx="31">
                  <c:v>0.90098799327158474</c:v>
                </c:pt>
                <c:pt idx="32">
                  <c:v>1.2256871496480803</c:v>
                </c:pt>
                <c:pt idx="33">
                  <c:v>1.4640664639696377</c:v>
                </c:pt>
                <c:pt idx="34">
                  <c:v>1.4409166126363226</c:v>
                </c:pt>
                <c:pt idx="35">
                  <c:v>1.708424936805697</c:v>
                </c:pt>
                <c:pt idx="36">
                  <c:v>2.0366677637310593</c:v>
                </c:pt>
                <c:pt idx="37">
                  <c:v>2.1890315956684114</c:v>
                </c:pt>
                <c:pt idx="38">
                  <c:v>1.9008320367990272</c:v>
                </c:pt>
                <c:pt idx="39">
                  <c:v>1.8387062596919801</c:v>
                </c:pt>
                <c:pt idx="40">
                  <c:v>1.6599824961289533</c:v>
                </c:pt>
                <c:pt idx="41">
                  <c:v>1.5771538276937891</c:v>
                </c:pt>
                <c:pt idx="42">
                  <c:v>1.5601911378072764</c:v>
                </c:pt>
                <c:pt idx="43">
                  <c:v>1.6287581198382695</c:v>
                </c:pt>
                <c:pt idx="44">
                  <c:v>1.879393620582448</c:v>
                </c:pt>
                <c:pt idx="45">
                  <c:v>1.8189452789494798</c:v>
                </c:pt>
                <c:pt idx="46">
                  <c:v>1.9594375441207346</c:v>
                </c:pt>
                <c:pt idx="47">
                  <c:v>1.8835045754497015</c:v>
                </c:pt>
                <c:pt idx="48">
                  <c:v>1.844227302912449</c:v>
                </c:pt>
                <c:pt idx="49">
                  <c:v>1.9639438114917196</c:v>
                </c:pt>
                <c:pt idx="50">
                  <c:v>2.1773765268189083</c:v>
                </c:pt>
                <c:pt idx="51">
                  <c:v>2.1526122649718094</c:v>
                </c:pt>
                <c:pt idx="52">
                  <c:v>2.3651173571232587</c:v>
                </c:pt>
                <c:pt idx="53">
                  <c:v>2.3842824472206869</c:v>
                </c:pt>
                <c:pt idx="54">
                  <c:v>2.440383961301551</c:v>
                </c:pt>
                <c:pt idx="55">
                  <c:v>2.2785979599147854</c:v>
                </c:pt>
                <c:pt idx="56">
                  <c:v>2.0653398422831426</c:v>
                </c:pt>
                <c:pt idx="57">
                  <c:v>2.113560529374281</c:v>
                </c:pt>
                <c:pt idx="58">
                  <c:v>2.0050523952095833</c:v>
                </c:pt>
                <c:pt idx="59">
                  <c:v>1.8645731108930308</c:v>
                </c:pt>
                <c:pt idx="60">
                  <c:v>1.4680403152188104</c:v>
                </c:pt>
                <c:pt idx="61">
                  <c:v>1.3590644579545286</c:v>
                </c:pt>
                <c:pt idx="62">
                  <c:v>1.4747920997920883</c:v>
                </c:pt>
                <c:pt idx="63">
                  <c:v>1.6211762091697057</c:v>
                </c:pt>
                <c:pt idx="64">
                  <c:v>1.5008826002975928</c:v>
                </c:pt>
                <c:pt idx="65">
                  <c:v>1.4574353199619861</c:v>
                </c:pt>
                <c:pt idx="66">
                  <c:v>1.5189943464266165</c:v>
                </c:pt>
                <c:pt idx="67">
                  <c:v>1.5134895982155117</c:v>
                </c:pt>
                <c:pt idx="68">
                  <c:v>1.3750919793966254</c:v>
                </c:pt>
                <c:pt idx="69">
                  <c:v>1.4061883301054623</c:v>
                </c:pt>
                <c:pt idx="70">
                  <c:v>1.4171321647725721</c:v>
                </c:pt>
                <c:pt idx="71">
                  <c:v>1.6506101477199886</c:v>
                </c:pt>
                <c:pt idx="72">
                  <c:v>1.9021389883411288</c:v>
                </c:pt>
                <c:pt idx="73">
                  <c:v>1.8663560658864986</c:v>
                </c:pt>
                <c:pt idx="74">
                  <c:v>1.3436016573221243</c:v>
                </c:pt>
                <c:pt idx="75">
                  <c:v>0.41363350613616845</c:v>
                </c:pt>
                <c:pt idx="76">
                  <c:v>0.50807178562648492</c:v>
                </c:pt>
                <c:pt idx="77">
                  <c:v>0.90793304221252757</c:v>
                </c:pt>
                <c:pt idx="78">
                  <c:v>1.0420262732343755</c:v>
                </c:pt>
                <c:pt idx="79">
                  <c:v>1.298430079994195</c:v>
                </c:pt>
                <c:pt idx="80">
                  <c:v>1.3800299414780115</c:v>
                </c:pt>
                <c:pt idx="81">
                  <c:v>1.1730736158003019</c:v>
                </c:pt>
                <c:pt idx="82">
                  <c:v>1.1052022284928853</c:v>
                </c:pt>
                <c:pt idx="83">
                  <c:v>1.2916444773398039</c:v>
                </c:pt>
                <c:pt idx="84">
                  <c:v>1.412587160591694</c:v>
                </c:pt>
                <c:pt idx="85">
                  <c:v>1.6268873063175926</c:v>
                </c:pt>
                <c:pt idx="86">
                  <c:v>2.4512192920705278</c:v>
                </c:pt>
                <c:pt idx="87">
                  <c:v>3.5821545552702672</c:v>
                </c:pt>
                <c:pt idx="88">
                  <c:v>3.9697422657063886</c:v>
                </c:pt>
                <c:pt idx="89">
                  <c:v>4.0300041472078441</c:v>
                </c:pt>
                <c:pt idx="90">
                  <c:v>4.1592864656854189</c:v>
                </c:pt>
                <c:pt idx="91">
                  <c:v>4.237067845074094</c:v>
                </c:pt>
                <c:pt idx="92">
                  <c:v>4.4363499677811946</c:v>
                </c:pt>
                <c:pt idx="93">
                  <c:v>5.0583762021918943</c:v>
                </c:pt>
                <c:pt idx="94">
                  <c:v>5.649879237856692</c:v>
                </c:pt>
                <c:pt idx="95">
                  <c:v>5.7823917305293238</c:v>
                </c:pt>
                <c:pt idx="96">
                  <c:v>6.0282490894554508</c:v>
                </c:pt>
                <c:pt idx="97">
                  <c:v>6.3511047325431003</c:v>
                </c:pt>
              </c:numCache>
            </c:numRef>
          </c:val>
          <c:smooth val="0"/>
          <c:extLst>
            <c:ext xmlns:c16="http://schemas.microsoft.com/office/drawing/2014/chart" uri="{C3380CC4-5D6E-409C-BE32-E72D297353CC}">
              <c16:uniqueId val="{00000000-5BB9-4564-894B-EC2C8A0F500D}"/>
            </c:ext>
          </c:extLst>
        </c:ser>
        <c:ser>
          <c:idx val="1"/>
          <c:order val="1"/>
          <c:spPr>
            <a:ln w="28575" cap="rnd">
              <a:solidFill>
                <a:schemeClr val="tx2"/>
              </a:solidFill>
              <a:round/>
            </a:ln>
            <a:effectLst/>
          </c:spPr>
          <c:marker>
            <c:symbol val="none"/>
          </c:marker>
          <c:cat>
            <c:numRef>
              <c:f>'21Inflation'!$A$15:$A$134</c:f>
              <c:numCache>
                <c:formatCode>General</c:formatCode>
                <c:ptCount val="120"/>
                <c:pt idx="0">
                  <c:v>2013.9999999999991</c:v>
                </c:pt>
                <c:pt idx="1">
                  <c:v>2014.0833333333323</c:v>
                </c:pt>
                <c:pt idx="2">
                  <c:v>2014.1666666666656</c:v>
                </c:pt>
                <c:pt idx="3">
                  <c:v>2014.2499999999989</c:v>
                </c:pt>
                <c:pt idx="4">
                  <c:v>2014.3333333333321</c:v>
                </c:pt>
                <c:pt idx="5">
                  <c:v>2014.4166666666654</c:v>
                </c:pt>
                <c:pt idx="6">
                  <c:v>2014.4999999999986</c:v>
                </c:pt>
                <c:pt idx="7">
                  <c:v>2014.5833333333319</c:v>
                </c:pt>
                <c:pt idx="8">
                  <c:v>2014.6666666666652</c:v>
                </c:pt>
                <c:pt idx="9">
                  <c:v>2014.7499999999984</c:v>
                </c:pt>
                <c:pt idx="10">
                  <c:v>2014.8333333333317</c:v>
                </c:pt>
                <c:pt idx="11">
                  <c:v>2014.9166666666649</c:v>
                </c:pt>
                <c:pt idx="12">
                  <c:v>2014.9999999999982</c:v>
                </c:pt>
                <c:pt idx="13">
                  <c:v>2015.0833333333314</c:v>
                </c:pt>
                <c:pt idx="14">
                  <c:v>2015.1666666666647</c:v>
                </c:pt>
                <c:pt idx="15">
                  <c:v>2015.249999999998</c:v>
                </c:pt>
                <c:pt idx="16">
                  <c:v>2015.3333333333312</c:v>
                </c:pt>
                <c:pt idx="17">
                  <c:v>2015.4166666666645</c:v>
                </c:pt>
                <c:pt idx="18">
                  <c:v>2015.4999999999977</c:v>
                </c:pt>
                <c:pt idx="19">
                  <c:v>2015.583333333331</c:v>
                </c:pt>
                <c:pt idx="20">
                  <c:v>2015.6666666666642</c:v>
                </c:pt>
                <c:pt idx="21">
                  <c:v>2015.7499999999975</c:v>
                </c:pt>
                <c:pt idx="22">
                  <c:v>2015.8333333333308</c:v>
                </c:pt>
                <c:pt idx="23">
                  <c:v>2015.916666666664</c:v>
                </c:pt>
                <c:pt idx="24">
                  <c:v>2015.9999999999973</c:v>
                </c:pt>
                <c:pt idx="25">
                  <c:v>2016.0833333333305</c:v>
                </c:pt>
                <c:pt idx="26">
                  <c:v>2016.1666666666638</c:v>
                </c:pt>
                <c:pt idx="27">
                  <c:v>2016.249999999997</c:v>
                </c:pt>
                <c:pt idx="28">
                  <c:v>2016.3333333333303</c:v>
                </c:pt>
                <c:pt idx="29">
                  <c:v>2016.4166666666636</c:v>
                </c:pt>
                <c:pt idx="30">
                  <c:v>2016.4999999999968</c:v>
                </c:pt>
                <c:pt idx="31">
                  <c:v>2016.5833333333301</c:v>
                </c:pt>
                <c:pt idx="32">
                  <c:v>2016.6666666666633</c:v>
                </c:pt>
                <c:pt idx="33">
                  <c:v>2016.7499999999966</c:v>
                </c:pt>
                <c:pt idx="34">
                  <c:v>2016.8333333333298</c:v>
                </c:pt>
                <c:pt idx="35">
                  <c:v>2016.9166666666631</c:v>
                </c:pt>
                <c:pt idx="36">
                  <c:v>2016.9999999999964</c:v>
                </c:pt>
                <c:pt idx="37">
                  <c:v>2017.0833333333296</c:v>
                </c:pt>
                <c:pt idx="38">
                  <c:v>2017.1666666666629</c:v>
                </c:pt>
                <c:pt idx="39">
                  <c:v>2017.2499999999961</c:v>
                </c:pt>
                <c:pt idx="40">
                  <c:v>2017.3333333333294</c:v>
                </c:pt>
                <c:pt idx="41">
                  <c:v>2017.4166666666626</c:v>
                </c:pt>
                <c:pt idx="42">
                  <c:v>2017.4999999999959</c:v>
                </c:pt>
                <c:pt idx="43">
                  <c:v>2017.5833333333292</c:v>
                </c:pt>
                <c:pt idx="44">
                  <c:v>2017.6666666666624</c:v>
                </c:pt>
                <c:pt idx="45">
                  <c:v>2017.7499999999957</c:v>
                </c:pt>
                <c:pt idx="46">
                  <c:v>2017.8333333333289</c:v>
                </c:pt>
                <c:pt idx="47">
                  <c:v>2017.9166666666622</c:v>
                </c:pt>
                <c:pt idx="48">
                  <c:v>2017.9999999999955</c:v>
                </c:pt>
                <c:pt idx="49">
                  <c:v>2018.0833333333287</c:v>
                </c:pt>
                <c:pt idx="50">
                  <c:v>2018.166666666662</c:v>
                </c:pt>
                <c:pt idx="51">
                  <c:v>2018.2499999999952</c:v>
                </c:pt>
                <c:pt idx="52">
                  <c:v>2018.3333333333285</c:v>
                </c:pt>
                <c:pt idx="53">
                  <c:v>2018.4166666666617</c:v>
                </c:pt>
                <c:pt idx="54">
                  <c:v>2018.499999999995</c:v>
                </c:pt>
                <c:pt idx="55">
                  <c:v>2018.5833333333283</c:v>
                </c:pt>
                <c:pt idx="56">
                  <c:v>2018.6666666666615</c:v>
                </c:pt>
                <c:pt idx="57">
                  <c:v>2018.7499999999948</c:v>
                </c:pt>
                <c:pt idx="58">
                  <c:v>2018.833333333328</c:v>
                </c:pt>
                <c:pt idx="59">
                  <c:v>2018.9166666666613</c:v>
                </c:pt>
                <c:pt idx="60">
                  <c:v>2018.9999999999945</c:v>
                </c:pt>
                <c:pt idx="61">
                  <c:v>2019.0833333333278</c:v>
                </c:pt>
                <c:pt idx="62">
                  <c:v>2019.1666666666611</c:v>
                </c:pt>
                <c:pt idx="63">
                  <c:v>2019.2499999999943</c:v>
                </c:pt>
                <c:pt idx="64">
                  <c:v>2019.3333333333276</c:v>
                </c:pt>
                <c:pt idx="65">
                  <c:v>2019.4166666666608</c:v>
                </c:pt>
                <c:pt idx="66">
                  <c:v>2019.4999999999941</c:v>
                </c:pt>
                <c:pt idx="67">
                  <c:v>2019.5833333333273</c:v>
                </c:pt>
                <c:pt idx="68">
                  <c:v>2019.6666666666606</c:v>
                </c:pt>
                <c:pt idx="69">
                  <c:v>2019.7499999999939</c:v>
                </c:pt>
                <c:pt idx="70">
                  <c:v>2019.8333333333271</c:v>
                </c:pt>
                <c:pt idx="71">
                  <c:v>2019.9166666666604</c:v>
                </c:pt>
                <c:pt idx="72">
                  <c:v>2019.9999999999936</c:v>
                </c:pt>
                <c:pt idx="73">
                  <c:v>2020.0833333333269</c:v>
                </c:pt>
                <c:pt idx="74">
                  <c:v>2020.1666666666601</c:v>
                </c:pt>
                <c:pt idx="75">
                  <c:v>2020.2499999999934</c:v>
                </c:pt>
                <c:pt idx="76">
                  <c:v>2020.3333333333267</c:v>
                </c:pt>
                <c:pt idx="77">
                  <c:v>2020.4166666666599</c:v>
                </c:pt>
                <c:pt idx="78">
                  <c:v>2020.4999999999932</c:v>
                </c:pt>
                <c:pt idx="79">
                  <c:v>2020.5833333333264</c:v>
                </c:pt>
                <c:pt idx="80">
                  <c:v>2020.6666666666597</c:v>
                </c:pt>
                <c:pt idx="81">
                  <c:v>2020.749999999993</c:v>
                </c:pt>
                <c:pt idx="82">
                  <c:v>2020.8333333333262</c:v>
                </c:pt>
                <c:pt idx="83">
                  <c:v>2020.9166666666595</c:v>
                </c:pt>
                <c:pt idx="84">
                  <c:v>2020.9999999999927</c:v>
                </c:pt>
                <c:pt idx="85">
                  <c:v>2021.083333333326</c:v>
                </c:pt>
                <c:pt idx="86">
                  <c:v>2021.1666666666592</c:v>
                </c:pt>
                <c:pt idx="87">
                  <c:v>2021.2499999999925</c:v>
                </c:pt>
                <c:pt idx="88">
                  <c:v>2021.3333333333258</c:v>
                </c:pt>
                <c:pt idx="89">
                  <c:v>2021.416666666659</c:v>
                </c:pt>
                <c:pt idx="90">
                  <c:v>2021.4999999999923</c:v>
                </c:pt>
                <c:pt idx="91">
                  <c:v>2021.5833333333255</c:v>
                </c:pt>
                <c:pt idx="92">
                  <c:v>2021.6666666666588</c:v>
                </c:pt>
                <c:pt idx="93">
                  <c:v>2021.749999999992</c:v>
                </c:pt>
                <c:pt idx="94">
                  <c:v>2021.8333333333253</c:v>
                </c:pt>
                <c:pt idx="95">
                  <c:v>2021.9166666666586</c:v>
                </c:pt>
                <c:pt idx="96">
                  <c:v>2021.9999999999918</c:v>
                </c:pt>
                <c:pt idx="97">
                  <c:v>2022.0833333333251</c:v>
                </c:pt>
                <c:pt idx="98">
                  <c:v>2022.1666666666583</c:v>
                </c:pt>
                <c:pt idx="99">
                  <c:v>2022.2499999999916</c:v>
                </c:pt>
                <c:pt idx="100">
                  <c:v>2022.3333333333248</c:v>
                </c:pt>
                <c:pt idx="101">
                  <c:v>2022.4166666666581</c:v>
                </c:pt>
                <c:pt idx="102">
                  <c:v>2022.4999999999914</c:v>
                </c:pt>
                <c:pt idx="103">
                  <c:v>2022.5833333333246</c:v>
                </c:pt>
                <c:pt idx="104">
                  <c:v>2022.6666666666579</c:v>
                </c:pt>
                <c:pt idx="105">
                  <c:v>2022.7499999999911</c:v>
                </c:pt>
                <c:pt idx="106">
                  <c:v>2022.8333333333244</c:v>
                </c:pt>
                <c:pt idx="107">
                  <c:v>2022.9166666666576</c:v>
                </c:pt>
                <c:pt idx="108">
                  <c:v>2022.9999999999909</c:v>
                </c:pt>
                <c:pt idx="109">
                  <c:v>2023.0833333333242</c:v>
                </c:pt>
                <c:pt idx="110">
                  <c:v>2023.1666666666574</c:v>
                </c:pt>
                <c:pt idx="111">
                  <c:v>2023.2499999999907</c:v>
                </c:pt>
                <c:pt idx="112">
                  <c:v>2023.3333333333239</c:v>
                </c:pt>
                <c:pt idx="113">
                  <c:v>2023.4166666666572</c:v>
                </c:pt>
                <c:pt idx="114">
                  <c:v>2023.4999999999905</c:v>
                </c:pt>
                <c:pt idx="115">
                  <c:v>2023.5833333333237</c:v>
                </c:pt>
                <c:pt idx="116">
                  <c:v>2023.666666666657</c:v>
                </c:pt>
                <c:pt idx="117">
                  <c:v>2023.7499999999902</c:v>
                </c:pt>
                <c:pt idx="118">
                  <c:v>2023.8333333333235</c:v>
                </c:pt>
                <c:pt idx="119">
                  <c:v>2023.9166666666567</c:v>
                </c:pt>
              </c:numCache>
            </c:numRef>
          </c:cat>
          <c:val>
            <c:numRef>
              <c:f>'21Inflation'!$F$15:$F$112</c:f>
              <c:numCache>
                <c:formatCode>0.00</c:formatCode>
                <c:ptCount val="98"/>
                <c:pt idx="0">
                  <c:v>1.5415729000406442</c:v>
                </c:pt>
                <c:pt idx="1">
                  <c:v>1.4822956273764287</c:v>
                </c:pt>
                <c:pt idx="2">
                  <c:v>1.5818370678142291</c:v>
                </c:pt>
                <c:pt idx="3">
                  <c:v>1.6962723525399737</c:v>
                </c:pt>
                <c:pt idx="4">
                  <c:v>1.7665297416857628</c:v>
                </c:pt>
                <c:pt idx="5">
                  <c:v>1.7173051519154603</c:v>
                </c:pt>
                <c:pt idx="6">
                  <c:v>1.7741983124440086</c:v>
                </c:pt>
                <c:pt idx="7">
                  <c:v>1.6944485420661737</c:v>
                </c:pt>
                <c:pt idx="8">
                  <c:v>1.7063035982671781</c:v>
                </c:pt>
                <c:pt idx="9">
                  <c:v>1.5821202764299436</c:v>
                </c:pt>
                <c:pt idx="10">
                  <c:v>1.5128089711724746</c:v>
                </c:pt>
                <c:pt idx="11">
                  <c:v>1.4697116277251787</c:v>
                </c:pt>
                <c:pt idx="12">
                  <c:v>1.3570773045906259</c:v>
                </c:pt>
                <c:pt idx="13">
                  <c:v>1.3962474021602223</c:v>
                </c:pt>
                <c:pt idx="14">
                  <c:v>1.3595107319543498</c:v>
                </c:pt>
                <c:pt idx="15">
                  <c:v>1.3384655760650732</c:v>
                </c:pt>
                <c:pt idx="16">
                  <c:v>1.2846760656310297</c:v>
                </c:pt>
                <c:pt idx="17">
                  <c:v>1.2899786780383726</c:v>
                </c:pt>
                <c:pt idx="18">
                  <c:v>1.1937815012237563</c:v>
                </c:pt>
                <c:pt idx="19">
                  <c:v>1.2291118675537671</c:v>
                </c:pt>
                <c:pt idx="20">
                  <c:v>1.2343532684283565</c:v>
                </c:pt>
                <c:pt idx="21">
                  <c:v>1.1579770141562529</c:v>
                </c:pt>
                <c:pt idx="22">
                  <c:v>1.1567379988432602</c:v>
                </c:pt>
                <c:pt idx="23">
                  <c:v>1.1286920847096926</c:v>
                </c:pt>
                <c:pt idx="24">
                  <c:v>1.3369808122062121</c:v>
                </c:pt>
                <c:pt idx="25">
                  <c:v>1.3943418013856901</c:v>
                </c:pt>
                <c:pt idx="26">
                  <c:v>1.3845119139123785</c:v>
                </c:pt>
                <c:pt idx="27">
                  <c:v>1.4675414364640815</c:v>
                </c:pt>
                <c:pt idx="28">
                  <c:v>1.4973415720649363</c:v>
                </c:pt>
                <c:pt idx="29">
                  <c:v>1.4984068662628802</c:v>
                </c:pt>
                <c:pt idx="30">
                  <c:v>1.5812165999063321</c:v>
                </c:pt>
                <c:pt idx="31">
                  <c:v>1.6975706684244196</c:v>
                </c:pt>
                <c:pt idx="32">
                  <c:v>1.6839353521476141</c:v>
                </c:pt>
                <c:pt idx="33">
                  <c:v>1.8201070314512124</c:v>
                </c:pt>
                <c:pt idx="34">
                  <c:v>1.7619592147894103</c:v>
                </c:pt>
                <c:pt idx="35">
                  <c:v>1.8284147073108103</c:v>
                </c:pt>
                <c:pt idx="36">
                  <c:v>1.9010684004410416</c:v>
                </c:pt>
                <c:pt idx="37">
                  <c:v>1.8867029202137342</c:v>
                </c:pt>
                <c:pt idx="38">
                  <c:v>1.6925540887595902</c:v>
                </c:pt>
                <c:pt idx="39">
                  <c:v>1.7024937137239293</c:v>
                </c:pt>
                <c:pt idx="40">
                  <c:v>1.6526975497413776</c:v>
                </c:pt>
                <c:pt idx="41">
                  <c:v>1.6959378564627592</c:v>
                </c:pt>
                <c:pt idx="42">
                  <c:v>1.5876601070988317</c:v>
                </c:pt>
                <c:pt idx="43">
                  <c:v>1.5048470729691177</c:v>
                </c:pt>
                <c:pt idx="44">
                  <c:v>1.5838016870115101</c:v>
                </c:pt>
                <c:pt idx="45">
                  <c:v>1.6948199780769668</c:v>
                </c:pt>
                <c:pt idx="46">
                  <c:v>1.6968039779378108</c:v>
                </c:pt>
                <c:pt idx="47">
                  <c:v>1.7207679862338621</c:v>
                </c:pt>
                <c:pt idx="48">
                  <c:v>1.73127868363121</c:v>
                </c:pt>
                <c:pt idx="49">
                  <c:v>1.7846996469722542</c:v>
                </c:pt>
                <c:pt idx="50">
                  <c:v>2.082809136403041</c:v>
                </c:pt>
                <c:pt idx="51">
                  <c:v>2.0123249091432927</c:v>
                </c:pt>
                <c:pt idx="52">
                  <c:v>2.107726162731316</c:v>
                </c:pt>
                <c:pt idx="53">
                  <c:v>2.0671882531795749</c:v>
                </c:pt>
                <c:pt idx="54">
                  <c:v>2.1251760171941081</c:v>
                </c:pt>
                <c:pt idx="55">
                  <c:v>2.0257639415869111</c:v>
                </c:pt>
                <c:pt idx="56">
                  <c:v>2.0394025880462241</c:v>
                </c:pt>
                <c:pt idx="57">
                  <c:v>1.9300573028946166</c:v>
                </c:pt>
                <c:pt idx="58">
                  <c:v>2.0598337031887404</c:v>
                </c:pt>
                <c:pt idx="59">
                  <c:v>2.0566521711149255</c:v>
                </c:pt>
                <c:pt idx="60">
                  <c:v>1.833852924995405</c:v>
                </c:pt>
                <c:pt idx="61">
                  <c:v>1.6682986648119957</c:v>
                </c:pt>
                <c:pt idx="62">
                  <c:v>1.5628708623176557</c:v>
                </c:pt>
                <c:pt idx="63">
                  <c:v>1.6901742109483253</c:v>
                </c:pt>
                <c:pt idx="64">
                  <c:v>1.6140912438960209</c:v>
                </c:pt>
                <c:pt idx="65">
                  <c:v>1.7174359253810056</c:v>
                </c:pt>
                <c:pt idx="66">
                  <c:v>1.7344291442152437</c:v>
                </c:pt>
                <c:pt idx="67">
                  <c:v>1.8522045951363753</c:v>
                </c:pt>
                <c:pt idx="68">
                  <c:v>1.7126046616881663</c:v>
                </c:pt>
                <c:pt idx="69">
                  <c:v>1.7163619273144581</c:v>
                </c:pt>
                <c:pt idx="70">
                  <c:v>1.5680542774138884</c:v>
                </c:pt>
                <c:pt idx="71">
                  <c:v>1.6377493108480579</c:v>
                </c:pt>
                <c:pt idx="72">
                  <c:v>1.7828200972447306</c:v>
                </c:pt>
                <c:pt idx="73">
                  <c:v>1.9073594008785166</c:v>
                </c:pt>
                <c:pt idx="74">
                  <c:v>1.7042083880130177</c:v>
                </c:pt>
                <c:pt idx="75">
                  <c:v>0.91481717096597581</c:v>
                </c:pt>
                <c:pt idx="76">
                  <c:v>1.0022909507445554</c:v>
                </c:pt>
                <c:pt idx="77">
                  <c:v>1.1321731832102611</c:v>
                </c:pt>
                <c:pt idx="78">
                  <c:v>1.3018279090503793</c:v>
                </c:pt>
                <c:pt idx="79">
                  <c:v>1.4979205443097721</c:v>
                </c:pt>
                <c:pt idx="80">
                  <c:v>1.5698559185525873</c:v>
                </c:pt>
                <c:pt idx="81">
                  <c:v>1.4190510040874349</c:v>
                </c:pt>
                <c:pt idx="82">
                  <c:v>1.3839539511085963</c:v>
                </c:pt>
                <c:pt idx="83">
                  <c:v>1.4801815216620495</c:v>
                </c:pt>
                <c:pt idx="84">
                  <c:v>1.5092002830856321</c:v>
                </c:pt>
                <c:pt idx="85">
                  <c:v>1.4874354105021359</c:v>
                </c:pt>
                <c:pt idx="86">
                  <c:v>1.973486522315504</c:v>
                </c:pt>
                <c:pt idx="87">
                  <c:v>3.0827147778527575</c:v>
                </c:pt>
                <c:pt idx="88">
                  <c:v>3.4572582931670093</c:v>
                </c:pt>
                <c:pt idx="89">
                  <c:v>3.5862799629188258</c:v>
                </c:pt>
                <c:pt idx="90">
                  <c:v>3.6035560249978005</c:v>
                </c:pt>
                <c:pt idx="91">
                  <c:v>3.5991611901273091</c:v>
                </c:pt>
                <c:pt idx="92">
                  <c:v>3.7027626148899095</c:v>
                </c:pt>
                <c:pt idx="93">
                  <c:v>4.186197289222604</c:v>
                </c:pt>
                <c:pt idx="94">
                  <c:v>4.6865964567964102</c:v>
                </c:pt>
                <c:pt idx="95">
                  <c:v>4.889339179345642</c:v>
                </c:pt>
                <c:pt idx="96">
                  <c:v>5.172293587576049</c:v>
                </c:pt>
                <c:pt idx="97">
                  <c:v>5.4038764480108581</c:v>
                </c:pt>
              </c:numCache>
            </c:numRef>
          </c:val>
          <c:smooth val="0"/>
          <c:extLst>
            <c:ext xmlns:c16="http://schemas.microsoft.com/office/drawing/2014/chart" uri="{C3380CC4-5D6E-409C-BE32-E72D297353CC}">
              <c16:uniqueId val="{00000001-5BB9-4564-894B-EC2C8A0F500D}"/>
            </c:ext>
          </c:extLst>
        </c:ser>
        <c:ser>
          <c:idx val="2"/>
          <c:order val="2"/>
          <c:spPr>
            <a:ln w="28575" cap="rnd">
              <a:solidFill>
                <a:schemeClr val="accent1"/>
              </a:solidFill>
              <a:prstDash val="sysDash"/>
              <a:round/>
            </a:ln>
            <a:effectLst/>
          </c:spPr>
          <c:marker>
            <c:symbol val="none"/>
          </c:marker>
          <c:cat>
            <c:numRef>
              <c:f>'21Inflation'!$A$15:$A$134</c:f>
              <c:numCache>
                <c:formatCode>General</c:formatCode>
                <c:ptCount val="120"/>
                <c:pt idx="0">
                  <c:v>2013.9999999999991</c:v>
                </c:pt>
                <c:pt idx="1">
                  <c:v>2014.0833333333323</c:v>
                </c:pt>
                <c:pt idx="2">
                  <c:v>2014.1666666666656</c:v>
                </c:pt>
                <c:pt idx="3">
                  <c:v>2014.2499999999989</c:v>
                </c:pt>
                <c:pt idx="4">
                  <c:v>2014.3333333333321</c:v>
                </c:pt>
                <c:pt idx="5">
                  <c:v>2014.4166666666654</c:v>
                </c:pt>
                <c:pt idx="6">
                  <c:v>2014.4999999999986</c:v>
                </c:pt>
                <c:pt idx="7">
                  <c:v>2014.5833333333319</c:v>
                </c:pt>
                <c:pt idx="8">
                  <c:v>2014.6666666666652</c:v>
                </c:pt>
                <c:pt idx="9">
                  <c:v>2014.7499999999984</c:v>
                </c:pt>
                <c:pt idx="10">
                  <c:v>2014.8333333333317</c:v>
                </c:pt>
                <c:pt idx="11">
                  <c:v>2014.9166666666649</c:v>
                </c:pt>
                <c:pt idx="12">
                  <c:v>2014.9999999999982</c:v>
                </c:pt>
                <c:pt idx="13">
                  <c:v>2015.0833333333314</c:v>
                </c:pt>
                <c:pt idx="14">
                  <c:v>2015.1666666666647</c:v>
                </c:pt>
                <c:pt idx="15">
                  <c:v>2015.249999999998</c:v>
                </c:pt>
                <c:pt idx="16">
                  <c:v>2015.3333333333312</c:v>
                </c:pt>
                <c:pt idx="17">
                  <c:v>2015.4166666666645</c:v>
                </c:pt>
                <c:pt idx="18">
                  <c:v>2015.4999999999977</c:v>
                </c:pt>
                <c:pt idx="19">
                  <c:v>2015.583333333331</c:v>
                </c:pt>
                <c:pt idx="20">
                  <c:v>2015.6666666666642</c:v>
                </c:pt>
                <c:pt idx="21">
                  <c:v>2015.7499999999975</c:v>
                </c:pt>
                <c:pt idx="22">
                  <c:v>2015.8333333333308</c:v>
                </c:pt>
                <c:pt idx="23">
                  <c:v>2015.916666666664</c:v>
                </c:pt>
                <c:pt idx="24">
                  <c:v>2015.9999999999973</c:v>
                </c:pt>
                <c:pt idx="25">
                  <c:v>2016.0833333333305</c:v>
                </c:pt>
                <c:pt idx="26">
                  <c:v>2016.1666666666638</c:v>
                </c:pt>
                <c:pt idx="27">
                  <c:v>2016.249999999997</c:v>
                </c:pt>
                <c:pt idx="28">
                  <c:v>2016.3333333333303</c:v>
                </c:pt>
                <c:pt idx="29">
                  <c:v>2016.4166666666636</c:v>
                </c:pt>
                <c:pt idx="30">
                  <c:v>2016.4999999999968</c:v>
                </c:pt>
                <c:pt idx="31">
                  <c:v>2016.5833333333301</c:v>
                </c:pt>
                <c:pt idx="32">
                  <c:v>2016.6666666666633</c:v>
                </c:pt>
                <c:pt idx="33">
                  <c:v>2016.7499999999966</c:v>
                </c:pt>
                <c:pt idx="34">
                  <c:v>2016.8333333333298</c:v>
                </c:pt>
                <c:pt idx="35">
                  <c:v>2016.9166666666631</c:v>
                </c:pt>
                <c:pt idx="36">
                  <c:v>2016.9999999999964</c:v>
                </c:pt>
                <c:pt idx="37">
                  <c:v>2017.0833333333296</c:v>
                </c:pt>
                <c:pt idx="38">
                  <c:v>2017.1666666666629</c:v>
                </c:pt>
                <c:pt idx="39">
                  <c:v>2017.2499999999961</c:v>
                </c:pt>
                <c:pt idx="40">
                  <c:v>2017.3333333333294</c:v>
                </c:pt>
                <c:pt idx="41">
                  <c:v>2017.4166666666626</c:v>
                </c:pt>
                <c:pt idx="42">
                  <c:v>2017.4999999999959</c:v>
                </c:pt>
                <c:pt idx="43">
                  <c:v>2017.5833333333292</c:v>
                </c:pt>
                <c:pt idx="44">
                  <c:v>2017.6666666666624</c:v>
                </c:pt>
                <c:pt idx="45">
                  <c:v>2017.7499999999957</c:v>
                </c:pt>
                <c:pt idx="46">
                  <c:v>2017.8333333333289</c:v>
                </c:pt>
                <c:pt idx="47">
                  <c:v>2017.9166666666622</c:v>
                </c:pt>
                <c:pt idx="48">
                  <c:v>2017.9999999999955</c:v>
                </c:pt>
                <c:pt idx="49">
                  <c:v>2018.0833333333287</c:v>
                </c:pt>
                <c:pt idx="50">
                  <c:v>2018.166666666662</c:v>
                </c:pt>
                <c:pt idx="51">
                  <c:v>2018.2499999999952</c:v>
                </c:pt>
                <c:pt idx="52">
                  <c:v>2018.3333333333285</c:v>
                </c:pt>
                <c:pt idx="53">
                  <c:v>2018.4166666666617</c:v>
                </c:pt>
                <c:pt idx="54">
                  <c:v>2018.499999999995</c:v>
                </c:pt>
                <c:pt idx="55">
                  <c:v>2018.5833333333283</c:v>
                </c:pt>
                <c:pt idx="56">
                  <c:v>2018.6666666666615</c:v>
                </c:pt>
                <c:pt idx="57">
                  <c:v>2018.7499999999948</c:v>
                </c:pt>
                <c:pt idx="58">
                  <c:v>2018.833333333328</c:v>
                </c:pt>
                <c:pt idx="59">
                  <c:v>2018.9166666666613</c:v>
                </c:pt>
                <c:pt idx="60">
                  <c:v>2018.9999999999945</c:v>
                </c:pt>
                <c:pt idx="61">
                  <c:v>2019.0833333333278</c:v>
                </c:pt>
                <c:pt idx="62">
                  <c:v>2019.1666666666611</c:v>
                </c:pt>
                <c:pt idx="63">
                  <c:v>2019.2499999999943</c:v>
                </c:pt>
                <c:pt idx="64">
                  <c:v>2019.3333333333276</c:v>
                </c:pt>
                <c:pt idx="65">
                  <c:v>2019.4166666666608</c:v>
                </c:pt>
                <c:pt idx="66">
                  <c:v>2019.4999999999941</c:v>
                </c:pt>
                <c:pt idx="67">
                  <c:v>2019.5833333333273</c:v>
                </c:pt>
                <c:pt idx="68">
                  <c:v>2019.6666666666606</c:v>
                </c:pt>
                <c:pt idx="69">
                  <c:v>2019.7499999999939</c:v>
                </c:pt>
                <c:pt idx="70">
                  <c:v>2019.8333333333271</c:v>
                </c:pt>
                <c:pt idx="71">
                  <c:v>2019.9166666666604</c:v>
                </c:pt>
                <c:pt idx="72">
                  <c:v>2019.9999999999936</c:v>
                </c:pt>
                <c:pt idx="73">
                  <c:v>2020.0833333333269</c:v>
                </c:pt>
                <c:pt idx="74">
                  <c:v>2020.1666666666601</c:v>
                </c:pt>
                <c:pt idx="75">
                  <c:v>2020.2499999999934</c:v>
                </c:pt>
                <c:pt idx="76">
                  <c:v>2020.3333333333267</c:v>
                </c:pt>
                <c:pt idx="77">
                  <c:v>2020.4166666666599</c:v>
                </c:pt>
                <c:pt idx="78">
                  <c:v>2020.4999999999932</c:v>
                </c:pt>
                <c:pt idx="79">
                  <c:v>2020.5833333333264</c:v>
                </c:pt>
                <c:pt idx="80">
                  <c:v>2020.6666666666597</c:v>
                </c:pt>
                <c:pt idx="81">
                  <c:v>2020.749999999993</c:v>
                </c:pt>
                <c:pt idx="82">
                  <c:v>2020.8333333333262</c:v>
                </c:pt>
                <c:pt idx="83">
                  <c:v>2020.9166666666595</c:v>
                </c:pt>
                <c:pt idx="84">
                  <c:v>2020.9999999999927</c:v>
                </c:pt>
                <c:pt idx="85">
                  <c:v>2021.083333333326</c:v>
                </c:pt>
                <c:pt idx="86">
                  <c:v>2021.1666666666592</c:v>
                </c:pt>
                <c:pt idx="87">
                  <c:v>2021.2499999999925</c:v>
                </c:pt>
                <c:pt idx="88">
                  <c:v>2021.3333333333258</c:v>
                </c:pt>
                <c:pt idx="89">
                  <c:v>2021.416666666659</c:v>
                </c:pt>
                <c:pt idx="90">
                  <c:v>2021.4999999999923</c:v>
                </c:pt>
                <c:pt idx="91">
                  <c:v>2021.5833333333255</c:v>
                </c:pt>
                <c:pt idx="92">
                  <c:v>2021.6666666666588</c:v>
                </c:pt>
                <c:pt idx="93">
                  <c:v>2021.749999999992</c:v>
                </c:pt>
                <c:pt idx="94">
                  <c:v>2021.8333333333253</c:v>
                </c:pt>
                <c:pt idx="95">
                  <c:v>2021.9166666666586</c:v>
                </c:pt>
                <c:pt idx="96">
                  <c:v>2021.9999999999918</c:v>
                </c:pt>
                <c:pt idx="97">
                  <c:v>2022.0833333333251</c:v>
                </c:pt>
                <c:pt idx="98">
                  <c:v>2022.1666666666583</c:v>
                </c:pt>
                <c:pt idx="99">
                  <c:v>2022.2499999999916</c:v>
                </c:pt>
                <c:pt idx="100">
                  <c:v>2022.3333333333248</c:v>
                </c:pt>
                <c:pt idx="101">
                  <c:v>2022.4166666666581</c:v>
                </c:pt>
                <c:pt idx="102">
                  <c:v>2022.4999999999914</c:v>
                </c:pt>
                <c:pt idx="103">
                  <c:v>2022.5833333333246</c:v>
                </c:pt>
                <c:pt idx="104">
                  <c:v>2022.6666666666579</c:v>
                </c:pt>
                <c:pt idx="105">
                  <c:v>2022.7499999999911</c:v>
                </c:pt>
                <c:pt idx="106">
                  <c:v>2022.8333333333244</c:v>
                </c:pt>
                <c:pt idx="107">
                  <c:v>2022.9166666666576</c:v>
                </c:pt>
                <c:pt idx="108">
                  <c:v>2022.9999999999909</c:v>
                </c:pt>
                <c:pt idx="109">
                  <c:v>2023.0833333333242</c:v>
                </c:pt>
                <c:pt idx="110">
                  <c:v>2023.1666666666574</c:v>
                </c:pt>
                <c:pt idx="111">
                  <c:v>2023.2499999999907</c:v>
                </c:pt>
                <c:pt idx="112">
                  <c:v>2023.3333333333239</c:v>
                </c:pt>
                <c:pt idx="113">
                  <c:v>2023.4166666666572</c:v>
                </c:pt>
                <c:pt idx="114">
                  <c:v>2023.4999999999905</c:v>
                </c:pt>
                <c:pt idx="115">
                  <c:v>2023.5833333333237</c:v>
                </c:pt>
                <c:pt idx="116">
                  <c:v>2023.666666666657</c:v>
                </c:pt>
                <c:pt idx="117">
                  <c:v>2023.7499999999902</c:v>
                </c:pt>
                <c:pt idx="118">
                  <c:v>2023.8333333333235</c:v>
                </c:pt>
                <c:pt idx="119">
                  <c:v>2023.9166666666567</c:v>
                </c:pt>
              </c:numCache>
            </c:numRef>
          </c:cat>
          <c:val>
            <c:numRef>
              <c:f>'21Inflation'!$I$15:$I$134</c:f>
              <c:numCache>
                <c:formatCode>General</c:formatCode>
                <c:ptCount val="120"/>
                <c:pt idx="91" formatCode="0.0">
                  <c:v>4.237067845074094</c:v>
                </c:pt>
                <c:pt idx="92" formatCode="0.0">
                  <c:v>4.4363499677811946</c:v>
                </c:pt>
                <c:pt idx="93" formatCode="0.0">
                  <c:v>5.0583762021918943</c:v>
                </c:pt>
                <c:pt idx="94" formatCode="0.0">
                  <c:v>5.649879237856692</c:v>
                </c:pt>
                <c:pt idx="95" formatCode="0.0">
                  <c:v>5.7823917305293238</c:v>
                </c:pt>
                <c:pt idx="96" formatCode="0.0">
                  <c:v>6.0282490894554508</c:v>
                </c:pt>
                <c:pt idx="97" formatCode="0.0">
                  <c:v>6.3511047325431003</c:v>
                </c:pt>
                <c:pt idx="98" formatCode="0.0">
                  <c:v>6.4917713490371343</c:v>
                </c:pt>
                <c:pt idx="99" formatCode="0.0">
                  <c:v>6.6332112569090773</c:v>
                </c:pt>
                <c:pt idx="100" formatCode="0.0">
                  <c:v>6.7065807634755448</c:v>
                </c:pt>
                <c:pt idx="101" formatCode="0.0">
                  <c:v>6.1323027912936867</c:v>
                </c:pt>
                <c:pt idx="102" formatCode="0.0">
                  <c:v>5.8175054048553498</c:v>
                </c:pt>
                <c:pt idx="103" formatCode="0.0">
                  <c:v>5.7306429639881751</c:v>
                </c:pt>
                <c:pt idx="104" formatCode="0.0">
                  <c:v>5.6815980366691443</c:v>
                </c:pt>
                <c:pt idx="105" formatCode="0.0">
                  <c:v>5.2817743188842803</c:v>
                </c:pt>
                <c:pt idx="106" formatCode="0.0">
                  <c:v>4.939980273512723</c:v>
                </c:pt>
                <c:pt idx="107" formatCode="0.0">
                  <c:v>4.6679393597701013</c:v>
                </c:pt>
                <c:pt idx="108" formatCode="0.0">
                  <c:v>4.3608111824507967</c:v>
                </c:pt>
                <c:pt idx="109" formatCode="0.0">
                  <c:v>4.0195023777464423</c:v>
                </c:pt>
                <c:pt idx="110" formatCode="0.0">
                  <c:v>3.5546684545092688</c:v>
                </c:pt>
                <c:pt idx="111" formatCode="0.0">
                  <c:v>3.0919117434414556</c:v>
                </c:pt>
                <c:pt idx="112" formatCode="0.0">
                  <c:v>2.8869576445479161</c:v>
                </c:pt>
                <c:pt idx="113" formatCode="0.0">
                  <c:v>3.1030202556014741</c:v>
                </c:pt>
                <c:pt idx="114" formatCode="0.0">
                  <c:v>3.2060202758368517</c:v>
                </c:pt>
                <c:pt idx="115" formatCode="0.0">
                  <c:v>3.1031229475458888</c:v>
                </c:pt>
                <c:pt idx="116" formatCode="0.0">
                  <c:v>3.0003282088145511</c:v>
                </c:pt>
                <c:pt idx="117" formatCode="0.0">
                  <c:v>2.9489564740470708</c:v>
                </c:pt>
                <c:pt idx="118" formatCode="0.0">
                  <c:v>2.8976103610924397</c:v>
                </c:pt>
                <c:pt idx="119" formatCode="0.0">
                  <c:v>2.7949693532509645</c:v>
                </c:pt>
              </c:numCache>
            </c:numRef>
          </c:val>
          <c:smooth val="0"/>
          <c:extLst>
            <c:ext xmlns:c16="http://schemas.microsoft.com/office/drawing/2014/chart" uri="{C3380CC4-5D6E-409C-BE32-E72D297353CC}">
              <c16:uniqueId val="{00000002-5BB9-4564-894B-EC2C8A0F500D}"/>
            </c:ext>
          </c:extLst>
        </c:ser>
        <c:ser>
          <c:idx val="3"/>
          <c:order val="3"/>
          <c:spPr>
            <a:ln w="28575" cap="rnd">
              <a:solidFill>
                <a:schemeClr val="tx2"/>
              </a:solidFill>
              <a:prstDash val="sysDash"/>
              <a:round/>
            </a:ln>
            <a:effectLst/>
          </c:spPr>
          <c:marker>
            <c:symbol val="none"/>
          </c:marker>
          <c:cat>
            <c:numRef>
              <c:f>'21Inflation'!$A$15:$A$134</c:f>
              <c:numCache>
                <c:formatCode>General</c:formatCode>
                <c:ptCount val="120"/>
                <c:pt idx="0">
                  <c:v>2013.9999999999991</c:v>
                </c:pt>
                <c:pt idx="1">
                  <c:v>2014.0833333333323</c:v>
                </c:pt>
                <c:pt idx="2">
                  <c:v>2014.1666666666656</c:v>
                </c:pt>
                <c:pt idx="3">
                  <c:v>2014.2499999999989</c:v>
                </c:pt>
                <c:pt idx="4">
                  <c:v>2014.3333333333321</c:v>
                </c:pt>
                <c:pt idx="5">
                  <c:v>2014.4166666666654</c:v>
                </c:pt>
                <c:pt idx="6">
                  <c:v>2014.4999999999986</c:v>
                </c:pt>
                <c:pt idx="7">
                  <c:v>2014.5833333333319</c:v>
                </c:pt>
                <c:pt idx="8">
                  <c:v>2014.6666666666652</c:v>
                </c:pt>
                <c:pt idx="9">
                  <c:v>2014.7499999999984</c:v>
                </c:pt>
                <c:pt idx="10">
                  <c:v>2014.8333333333317</c:v>
                </c:pt>
                <c:pt idx="11">
                  <c:v>2014.9166666666649</c:v>
                </c:pt>
                <c:pt idx="12">
                  <c:v>2014.9999999999982</c:v>
                </c:pt>
                <c:pt idx="13">
                  <c:v>2015.0833333333314</c:v>
                </c:pt>
                <c:pt idx="14">
                  <c:v>2015.1666666666647</c:v>
                </c:pt>
                <c:pt idx="15">
                  <c:v>2015.249999999998</c:v>
                </c:pt>
                <c:pt idx="16">
                  <c:v>2015.3333333333312</c:v>
                </c:pt>
                <c:pt idx="17">
                  <c:v>2015.4166666666645</c:v>
                </c:pt>
                <c:pt idx="18">
                  <c:v>2015.4999999999977</c:v>
                </c:pt>
                <c:pt idx="19">
                  <c:v>2015.583333333331</c:v>
                </c:pt>
                <c:pt idx="20">
                  <c:v>2015.6666666666642</c:v>
                </c:pt>
                <c:pt idx="21">
                  <c:v>2015.7499999999975</c:v>
                </c:pt>
                <c:pt idx="22">
                  <c:v>2015.8333333333308</c:v>
                </c:pt>
                <c:pt idx="23">
                  <c:v>2015.916666666664</c:v>
                </c:pt>
                <c:pt idx="24">
                  <c:v>2015.9999999999973</c:v>
                </c:pt>
                <c:pt idx="25">
                  <c:v>2016.0833333333305</c:v>
                </c:pt>
                <c:pt idx="26">
                  <c:v>2016.1666666666638</c:v>
                </c:pt>
                <c:pt idx="27">
                  <c:v>2016.249999999997</c:v>
                </c:pt>
                <c:pt idx="28">
                  <c:v>2016.3333333333303</c:v>
                </c:pt>
                <c:pt idx="29">
                  <c:v>2016.4166666666636</c:v>
                </c:pt>
                <c:pt idx="30">
                  <c:v>2016.4999999999968</c:v>
                </c:pt>
                <c:pt idx="31">
                  <c:v>2016.5833333333301</c:v>
                </c:pt>
                <c:pt idx="32">
                  <c:v>2016.6666666666633</c:v>
                </c:pt>
                <c:pt idx="33">
                  <c:v>2016.7499999999966</c:v>
                </c:pt>
                <c:pt idx="34">
                  <c:v>2016.8333333333298</c:v>
                </c:pt>
                <c:pt idx="35">
                  <c:v>2016.9166666666631</c:v>
                </c:pt>
                <c:pt idx="36">
                  <c:v>2016.9999999999964</c:v>
                </c:pt>
                <c:pt idx="37">
                  <c:v>2017.0833333333296</c:v>
                </c:pt>
                <c:pt idx="38">
                  <c:v>2017.1666666666629</c:v>
                </c:pt>
                <c:pt idx="39">
                  <c:v>2017.2499999999961</c:v>
                </c:pt>
                <c:pt idx="40">
                  <c:v>2017.3333333333294</c:v>
                </c:pt>
                <c:pt idx="41">
                  <c:v>2017.4166666666626</c:v>
                </c:pt>
                <c:pt idx="42">
                  <c:v>2017.4999999999959</c:v>
                </c:pt>
                <c:pt idx="43">
                  <c:v>2017.5833333333292</c:v>
                </c:pt>
                <c:pt idx="44">
                  <c:v>2017.6666666666624</c:v>
                </c:pt>
                <c:pt idx="45">
                  <c:v>2017.7499999999957</c:v>
                </c:pt>
                <c:pt idx="46">
                  <c:v>2017.8333333333289</c:v>
                </c:pt>
                <c:pt idx="47">
                  <c:v>2017.9166666666622</c:v>
                </c:pt>
                <c:pt idx="48">
                  <c:v>2017.9999999999955</c:v>
                </c:pt>
                <c:pt idx="49">
                  <c:v>2018.0833333333287</c:v>
                </c:pt>
                <c:pt idx="50">
                  <c:v>2018.166666666662</c:v>
                </c:pt>
                <c:pt idx="51">
                  <c:v>2018.2499999999952</c:v>
                </c:pt>
                <c:pt idx="52">
                  <c:v>2018.3333333333285</c:v>
                </c:pt>
                <c:pt idx="53">
                  <c:v>2018.4166666666617</c:v>
                </c:pt>
                <c:pt idx="54">
                  <c:v>2018.499999999995</c:v>
                </c:pt>
                <c:pt idx="55">
                  <c:v>2018.5833333333283</c:v>
                </c:pt>
                <c:pt idx="56">
                  <c:v>2018.6666666666615</c:v>
                </c:pt>
                <c:pt idx="57">
                  <c:v>2018.7499999999948</c:v>
                </c:pt>
                <c:pt idx="58">
                  <c:v>2018.833333333328</c:v>
                </c:pt>
                <c:pt idx="59">
                  <c:v>2018.9166666666613</c:v>
                </c:pt>
                <c:pt idx="60">
                  <c:v>2018.9999999999945</c:v>
                </c:pt>
                <c:pt idx="61">
                  <c:v>2019.0833333333278</c:v>
                </c:pt>
                <c:pt idx="62">
                  <c:v>2019.1666666666611</c:v>
                </c:pt>
                <c:pt idx="63">
                  <c:v>2019.2499999999943</c:v>
                </c:pt>
                <c:pt idx="64">
                  <c:v>2019.3333333333276</c:v>
                </c:pt>
                <c:pt idx="65">
                  <c:v>2019.4166666666608</c:v>
                </c:pt>
                <c:pt idx="66">
                  <c:v>2019.4999999999941</c:v>
                </c:pt>
                <c:pt idx="67">
                  <c:v>2019.5833333333273</c:v>
                </c:pt>
                <c:pt idx="68">
                  <c:v>2019.6666666666606</c:v>
                </c:pt>
                <c:pt idx="69">
                  <c:v>2019.7499999999939</c:v>
                </c:pt>
                <c:pt idx="70">
                  <c:v>2019.8333333333271</c:v>
                </c:pt>
                <c:pt idx="71">
                  <c:v>2019.9166666666604</c:v>
                </c:pt>
                <c:pt idx="72">
                  <c:v>2019.9999999999936</c:v>
                </c:pt>
                <c:pt idx="73">
                  <c:v>2020.0833333333269</c:v>
                </c:pt>
                <c:pt idx="74">
                  <c:v>2020.1666666666601</c:v>
                </c:pt>
                <c:pt idx="75">
                  <c:v>2020.2499999999934</c:v>
                </c:pt>
                <c:pt idx="76">
                  <c:v>2020.3333333333267</c:v>
                </c:pt>
                <c:pt idx="77">
                  <c:v>2020.4166666666599</c:v>
                </c:pt>
                <c:pt idx="78">
                  <c:v>2020.4999999999932</c:v>
                </c:pt>
                <c:pt idx="79">
                  <c:v>2020.5833333333264</c:v>
                </c:pt>
                <c:pt idx="80">
                  <c:v>2020.6666666666597</c:v>
                </c:pt>
                <c:pt idx="81">
                  <c:v>2020.749999999993</c:v>
                </c:pt>
                <c:pt idx="82">
                  <c:v>2020.8333333333262</c:v>
                </c:pt>
                <c:pt idx="83">
                  <c:v>2020.9166666666595</c:v>
                </c:pt>
                <c:pt idx="84">
                  <c:v>2020.9999999999927</c:v>
                </c:pt>
                <c:pt idx="85">
                  <c:v>2021.083333333326</c:v>
                </c:pt>
                <c:pt idx="86">
                  <c:v>2021.1666666666592</c:v>
                </c:pt>
                <c:pt idx="87">
                  <c:v>2021.2499999999925</c:v>
                </c:pt>
                <c:pt idx="88">
                  <c:v>2021.3333333333258</c:v>
                </c:pt>
                <c:pt idx="89">
                  <c:v>2021.416666666659</c:v>
                </c:pt>
                <c:pt idx="90">
                  <c:v>2021.4999999999923</c:v>
                </c:pt>
                <c:pt idx="91">
                  <c:v>2021.5833333333255</c:v>
                </c:pt>
                <c:pt idx="92">
                  <c:v>2021.6666666666588</c:v>
                </c:pt>
                <c:pt idx="93">
                  <c:v>2021.749999999992</c:v>
                </c:pt>
                <c:pt idx="94">
                  <c:v>2021.8333333333253</c:v>
                </c:pt>
                <c:pt idx="95">
                  <c:v>2021.9166666666586</c:v>
                </c:pt>
                <c:pt idx="96">
                  <c:v>2021.9999999999918</c:v>
                </c:pt>
                <c:pt idx="97">
                  <c:v>2022.0833333333251</c:v>
                </c:pt>
                <c:pt idx="98">
                  <c:v>2022.1666666666583</c:v>
                </c:pt>
                <c:pt idx="99">
                  <c:v>2022.2499999999916</c:v>
                </c:pt>
                <c:pt idx="100">
                  <c:v>2022.3333333333248</c:v>
                </c:pt>
                <c:pt idx="101">
                  <c:v>2022.4166666666581</c:v>
                </c:pt>
                <c:pt idx="102">
                  <c:v>2022.4999999999914</c:v>
                </c:pt>
                <c:pt idx="103">
                  <c:v>2022.5833333333246</c:v>
                </c:pt>
                <c:pt idx="104">
                  <c:v>2022.6666666666579</c:v>
                </c:pt>
                <c:pt idx="105">
                  <c:v>2022.7499999999911</c:v>
                </c:pt>
                <c:pt idx="106">
                  <c:v>2022.8333333333244</c:v>
                </c:pt>
                <c:pt idx="107">
                  <c:v>2022.9166666666576</c:v>
                </c:pt>
                <c:pt idx="108">
                  <c:v>2022.9999999999909</c:v>
                </c:pt>
                <c:pt idx="109">
                  <c:v>2023.0833333333242</c:v>
                </c:pt>
                <c:pt idx="110">
                  <c:v>2023.1666666666574</c:v>
                </c:pt>
                <c:pt idx="111">
                  <c:v>2023.2499999999907</c:v>
                </c:pt>
                <c:pt idx="112">
                  <c:v>2023.3333333333239</c:v>
                </c:pt>
                <c:pt idx="113">
                  <c:v>2023.4166666666572</c:v>
                </c:pt>
                <c:pt idx="114">
                  <c:v>2023.4999999999905</c:v>
                </c:pt>
                <c:pt idx="115">
                  <c:v>2023.5833333333237</c:v>
                </c:pt>
                <c:pt idx="116">
                  <c:v>2023.666666666657</c:v>
                </c:pt>
                <c:pt idx="117">
                  <c:v>2023.7499999999902</c:v>
                </c:pt>
                <c:pt idx="118">
                  <c:v>2023.8333333333235</c:v>
                </c:pt>
                <c:pt idx="119">
                  <c:v>2023.9166666666567</c:v>
                </c:pt>
              </c:numCache>
            </c:numRef>
          </c:cat>
          <c:val>
            <c:numRef>
              <c:f>'21Inflation'!$J$15:$J$134</c:f>
              <c:numCache>
                <c:formatCode>General</c:formatCode>
                <c:ptCount val="120"/>
                <c:pt idx="91" formatCode="0.0">
                  <c:v>3.5991611901273091</c:v>
                </c:pt>
                <c:pt idx="92" formatCode="0.0">
                  <c:v>3.7027626148899095</c:v>
                </c:pt>
                <c:pt idx="93" formatCode="0.0">
                  <c:v>4.186197289222604</c:v>
                </c:pt>
                <c:pt idx="94" formatCode="0.0">
                  <c:v>4.6865964567964102</c:v>
                </c:pt>
                <c:pt idx="95" formatCode="0.0">
                  <c:v>4.889339179345642</c:v>
                </c:pt>
                <c:pt idx="96" formatCode="0.0">
                  <c:v>5.172293587576049</c:v>
                </c:pt>
                <c:pt idx="97" formatCode="0.0">
                  <c:v>5.4038764480108581</c:v>
                </c:pt>
                <c:pt idx="98" formatCode="0.0">
                  <c:v>5.3291022074309025</c:v>
                </c:pt>
                <c:pt idx="99" formatCode="0.0">
                  <c:v>5.0449953255814028</c:v>
                </c:pt>
                <c:pt idx="100" formatCode="0.0">
                  <c:v>4.7905198975651375</c:v>
                </c:pt>
                <c:pt idx="101" formatCode="0.0">
                  <c:v>4.6023315681656296</c:v>
                </c:pt>
                <c:pt idx="102" formatCode="0.0">
                  <c:v>4.5800974407484984</c:v>
                </c:pt>
                <c:pt idx="103" formatCode="0.0">
                  <c:v>4.5347490772370325</c:v>
                </c:pt>
                <c:pt idx="104" formatCode="0.0">
                  <c:v>4.5550540272977225</c:v>
                </c:pt>
                <c:pt idx="105" formatCode="0.0">
                  <c:v>4.3350045670066839</c:v>
                </c:pt>
                <c:pt idx="106" formatCode="0.0">
                  <c:v>4.1089967649173609</c:v>
                </c:pt>
                <c:pt idx="107" formatCode="0.0">
                  <c:v>3.8503590925275999</c:v>
                </c:pt>
                <c:pt idx="108" formatCode="0.0">
                  <c:v>3.6225307787887129</c:v>
                </c:pt>
                <c:pt idx="109" formatCode="0.0">
                  <c:v>3.5359750605630458</c:v>
                </c:pt>
                <c:pt idx="110" formatCode="0.0">
                  <c:v>3.4534351701311028</c:v>
                </c:pt>
                <c:pt idx="111" formatCode="0.0">
                  <c:v>3.3709610813058788</c:v>
                </c:pt>
                <c:pt idx="112" formatCode="0.0">
                  <c:v>3.2885363141723634</c:v>
                </c:pt>
                <c:pt idx="113" formatCode="0.0">
                  <c:v>3.2370465154115458</c:v>
                </c:pt>
                <c:pt idx="114" formatCode="0.0">
                  <c:v>3.1855823845464482</c:v>
                </c:pt>
                <c:pt idx="115" formatCode="0.0">
                  <c:v>3.1650008382445582</c:v>
                </c:pt>
                <c:pt idx="116" formatCode="0.0">
                  <c:v>3.1135521045331016</c:v>
                </c:pt>
                <c:pt idx="117" formatCode="0.0">
                  <c:v>3.0518444132676681</c:v>
                </c:pt>
                <c:pt idx="118" formatCode="0.0">
                  <c:v>2.979895190158488</c:v>
                </c:pt>
                <c:pt idx="119" formatCode="0.0">
                  <c:v>2.9079962008974558</c:v>
                </c:pt>
              </c:numCache>
            </c:numRef>
          </c:val>
          <c:smooth val="0"/>
          <c:extLst>
            <c:ext xmlns:c16="http://schemas.microsoft.com/office/drawing/2014/chart" uri="{C3380CC4-5D6E-409C-BE32-E72D297353CC}">
              <c16:uniqueId val="{00000003-5BB9-4564-894B-EC2C8A0F500D}"/>
            </c:ext>
          </c:extLst>
        </c:ser>
        <c:ser>
          <c:idx val="4"/>
          <c:order val="4"/>
          <c:spPr>
            <a:ln w="19050" cap="rnd">
              <a:solidFill>
                <a:schemeClr val="bg1">
                  <a:lumMod val="65000"/>
                </a:schemeClr>
              </a:solidFill>
              <a:round/>
            </a:ln>
            <a:effectLst/>
          </c:spPr>
          <c:marker>
            <c:symbol val="none"/>
          </c:marker>
          <c:cat>
            <c:numRef>
              <c:f>'21Inflation'!$A$15:$A$134</c:f>
              <c:numCache>
                <c:formatCode>General</c:formatCode>
                <c:ptCount val="120"/>
                <c:pt idx="0">
                  <c:v>2013.9999999999991</c:v>
                </c:pt>
                <c:pt idx="1">
                  <c:v>2014.0833333333323</c:v>
                </c:pt>
                <c:pt idx="2">
                  <c:v>2014.1666666666656</c:v>
                </c:pt>
                <c:pt idx="3">
                  <c:v>2014.2499999999989</c:v>
                </c:pt>
                <c:pt idx="4">
                  <c:v>2014.3333333333321</c:v>
                </c:pt>
                <c:pt idx="5">
                  <c:v>2014.4166666666654</c:v>
                </c:pt>
                <c:pt idx="6">
                  <c:v>2014.4999999999986</c:v>
                </c:pt>
                <c:pt idx="7">
                  <c:v>2014.5833333333319</c:v>
                </c:pt>
                <c:pt idx="8">
                  <c:v>2014.6666666666652</c:v>
                </c:pt>
                <c:pt idx="9">
                  <c:v>2014.7499999999984</c:v>
                </c:pt>
                <c:pt idx="10">
                  <c:v>2014.8333333333317</c:v>
                </c:pt>
                <c:pt idx="11">
                  <c:v>2014.9166666666649</c:v>
                </c:pt>
                <c:pt idx="12">
                  <c:v>2014.9999999999982</c:v>
                </c:pt>
                <c:pt idx="13">
                  <c:v>2015.0833333333314</c:v>
                </c:pt>
                <c:pt idx="14">
                  <c:v>2015.1666666666647</c:v>
                </c:pt>
                <c:pt idx="15">
                  <c:v>2015.249999999998</c:v>
                </c:pt>
                <c:pt idx="16">
                  <c:v>2015.3333333333312</c:v>
                </c:pt>
                <c:pt idx="17">
                  <c:v>2015.4166666666645</c:v>
                </c:pt>
                <c:pt idx="18">
                  <c:v>2015.4999999999977</c:v>
                </c:pt>
                <c:pt idx="19">
                  <c:v>2015.583333333331</c:v>
                </c:pt>
                <c:pt idx="20">
                  <c:v>2015.6666666666642</c:v>
                </c:pt>
                <c:pt idx="21">
                  <c:v>2015.7499999999975</c:v>
                </c:pt>
                <c:pt idx="22">
                  <c:v>2015.8333333333308</c:v>
                </c:pt>
                <c:pt idx="23">
                  <c:v>2015.916666666664</c:v>
                </c:pt>
                <c:pt idx="24">
                  <c:v>2015.9999999999973</c:v>
                </c:pt>
                <c:pt idx="25">
                  <c:v>2016.0833333333305</c:v>
                </c:pt>
                <c:pt idx="26">
                  <c:v>2016.1666666666638</c:v>
                </c:pt>
                <c:pt idx="27">
                  <c:v>2016.249999999997</c:v>
                </c:pt>
                <c:pt idx="28">
                  <c:v>2016.3333333333303</c:v>
                </c:pt>
                <c:pt idx="29">
                  <c:v>2016.4166666666636</c:v>
                </c:pt>
                <c:pt idx="30">
                  <c:v>2016.4999999999968</c:v>
                </c:pt>
                <c:pt idx="31">
                  <c:v>2016.5833333333301</c:v>
                </c:pt>
                <c:pt idx="32">
                  <c:v>2016.6666666666633</c:v>
                </c:pt>
                <c:pt idx="33">
                  <c:v>2016.7499999999966</c:v>
                </c:pt>
                <c:pt idx="34">
                  <c:v>2016.8333333333298</c:v>
                </c:pt>
                <c:pt idx="35">
                  <c:v>2016.9166666666631</c:v>
                </c:pt>
                <c:pt idx="36">
                  <c:v>2016.9999999999964</c:v>
                </c:pt>
                <c:pt idx="37">
                  <c:v>2017.0833333333296</c:v>
                </c:pt>
                <c:pt idx="38">
                  <c:v>2017.1666666666629</c:v>
                </c:pt>
                <c:pt idx="39">
                  <c:v>2017.2499999999961</c:v>
                </c:pt>
                <c:pt idx="40">
                  <c:v>2017.3333333333294</c:v>
                </c:pt>
                <c:pt idx="41">
                  <c:v>2017.4166666666626</c:v>
                </c:pt>
                <c:pt idx="42">
                  <c:v>2017.4999999999959</c:v>
                </c:pt>
                <c:pt idx="43">
                  <c:v>2017.5833333333292</c:v>
                </c:pt>
                <c:pt idx="44">
                  <c:v>2017.6666666666624</c:v>
                </c:pt>
                <c:pt idx="45">
                  <c:v>2017.7499999999957</c:v>
                </c:pt>
                <c:pt idx="46">
                  <c:v>2017.8333333333289</c:v>
                </c:pt>
                <c:pt idx="47">
                  <c:v>2017.9166666666622</c:v>
                </c:pt>
                <c:pt idx="48">
                  <c:v>2017.9999999999955</c:v>
                </c:pt>
                <c:pt idx="49">
                  <c:v>2018.0833333333287</c:v>
                </c:pt>
                <c:pt idx="50">
                  <c:v>2018.166666666662</c:v>
                </c:pt>
                <c:pt idx="51">
                  <c:v>2018.2499999999952</c:v>
                </c:pt>
                <c:pt idx="52">
                  <c:v>2018.3333333333285</c:v>
                </c:pt>
                <c:pt idx="53">
                  <c:v>2018.4166666666617</c:v>
                </c:pt>
                <c:pt idx="54">
                  <c:v>2018.499999999995</c:v>
                </c:pt>
                <c:pt idx="55">
                  <c:v>2018.5833333333283</c:v>
                </c:pt>
                <c:pt idx="56">
                  <c:v>2018.6666666666615</c:v>
                </c:pt>
                <c:pt idx="57">
                  <c:v>2018.7499999999948</c:v>
                </c:pt>
                <c:pt idx="58">
                  <c:v>2018.833333333328</c:v>
                </c:pt>
                <c:pt idx="59">
                  <c:v>2018.9166666666613</c:v>
                </c:pt>
                <c:pt idx="60">
                  <c:v>2018.9999999999945</c:v>
                </c:pt>
                <c:pt idx="61">
                  <c:v>2019.0833333333278</c:v>
                </c:pt>
                <c:pt idx="62">
                  <c:v>2019.1666666666611</c:v>
                </c:pt>
                <c:pt idx="63">
                  <c:v>2019.2499999999943</c:v>
                </c:pt>
                <c:pt idx="64">
                  <c:v>2019.3333333333276</c:v>
                </c:pt>
                <c:pt idx="65">
                  <c:v>2019.4166666666608</c:v>
                </c:pt>
                <c:pt idx="66">
                  <c:v>2019.4999999999941</c:v>
                </c:pt>
                <c:pt idx="67">
                  <c:v>2019.5833333333273</c:v>
                </c:pt>
                <c:pt idx="68">
                  <c:v>2019.6666666666606</c:v>
                </c:pt>
                <c:pt idx="69">
                  <c:v>2019.7499999999939</c:v>
                </c:pt>
                <c:pt idx="70">
                  <c:v>2019.8333333333271</c:v>
                </c:pt>
                <c:pt idx="71">
                  <c:v>2019.9166666666604</c:v>
                </c:pt>
                <c:pt idx="72">
                  <c:v>2019.9999999999936</c:v>
                </c:pt>
                <c:pt idx="73">
                  <c:v>2020.0833333333269</c:v>
                </c:pt>
                <c:pt idx="74">
                  <c:v>2020.1666666666601</c:v>
                </c:pt>
                <c:pt idx="75">
                  <c:v>2020.2499999999934</c:v>
                </c:pt>
                <c:pt idx="76">
                  <c:v>2020.3333333333267</c:v>
                </c:pt>
                <c:pt idx="77">
                  <c:v>2020.4166666666599</c:v>
                </c:pt>
                <c:pt idx="78">
                  <c:v>2020.4999999999932</c:v>
                </c:pt>
                <c:pt idx="79">
                  <c:v>2020.5833333333264</c:v>
                </c:pt>
                <c:pt idx="80">
                  <c:v>2020.6666666666597</c:v>
                </c:pt>
                <c:pt idx="81">
                  <c:v>2020.749999999993</c:v>
                </c:pt>
                <c:pt idx="82">
                  <c:v>2020.8333333333262</c:v>
                </c:pt>
                <c:pt idx="83">
                  <c:v>2020.9166666666595</c:v>
                </c:pt>
                <c:pt idx="84">
                  <c:v>2020.9999999999927</c:v>
                </c:pt>
                <c:pt idx="85">
                  <c:v>2021.083333333326</c:v>
                </c:pt>
                <c:pt idx="86">
                  <c:v>2021.1666666666592</c:v>
                </c:pt>
                <c:pt idx="87">
                  <c:v>2021.2499999999925</c:v>
                </c:pt>
                <c:pt idx="88">
                  <c:v>2021.3333333333258</c:v>
                </c:pt>
                <c:pt idx="89">
                  <c:v>2021.416666666659</c:v>
                </c:pt>
                <c:pt idx="90">
                  <c:v>2021.4999999999923</c:v>
                </c:pt>
                <c:pt idx="91">
                  <c:v>2021.5833333333255</c:v>
                </c:pt>
                <c:pt idx="92">
                  <c:v>2021.6666666666588</c:v>
                </c:pt>
                <c:pt idx="93">
                  <c:v>2021.749999999992</c:v>
                </c:pt>
                <c:pt idx="94">
                  <c:v>2021.8333333333253</c:v>
                </c:pt>
                <c:pt idx="95">
                  <c:v>2021.9166666666586</c:v>
                </c:pt>
                <c:pt idx="96">
                  <c:v>2021.9999999999918</c:v>
                </c:pt>
                <c:pt idx="97">
                  <c:v>2022.0833333333251</c:v>
                </c:pt>
                <c:pt idx="98">
                  <c:v>2022.1666666666583</c:v>
                </c:pt>
                <c:pt idx="99">
                  <c:v>2022.2499999999916</c:v>
                </c:pt>
                <c:pt idx="100">
                  <c:v>2022.3333333333248</c:v>
                </c:pt>
                <c:pt idx="101">
                  <c:v>2022.4166666666581</c:v>
                </c:pt>
                <c:pt idx="102">
                  <c:v>2022.4999999999914</c:v>
                </c:pt>
                <c:pt idx="103">
                  <c:v>2022.5833333333246</c:v>
                </c:pt>
                <c:pt idx="104">
                  <c:v>2022.6666666666579</c:v>
                </c:pt>
                <c:pt idx="105">
                  <c:v>2022.7499999999911</c:v>
                </c:pt>
                <c:pt idx="106">
                  <c:v>2022.8333333333244</c:v>
                </c:pt>
                <c:pt idx="107">
                  <c:v>2022.9166666666576</c:v>
                </c:pt>
                <c:pt idx="108">
                  <c:v>2022.9999999999909</c:v>
                </c:pt>
                <c:pt idx="109">
                  <c:v>2023.0833333333242</c:v>
                </c:pt>
                <c:pt idx="110">
                  <c:v>2023.1666666666574</c:v>
                </c:pt>
                <c:pt idx="111">
                  <c:v>2023.2499999999907</c:v>
                </c:pt>
                <c:pt idx="112">
                  <c:v>2023.3333333333239</c:v>
                </c:pt>
                <c:pt idx="113">
                  <c:v>2023.4166666666572</c:v>
                </c:pt>
                <c:pt idx="114">
                  <c:v>2023.4999999999905</c:v>
                </c:pt>
                <c:pt idx="115">
                  <c:v>2023.5833333333237</c:v>
                </c:pt>
                <c:pt idx="116">
                  <c:v>2023.666666666657</c:v>
                </c:pt>
                <c:pt idx="117">
                  <c:v>2023.7499999999902</c:v>
                </c:pt>
                <c:pt idx="118">
                  <c:v>2023.8333333333235</c:v>
                </c:pt>
                <c:pt idx="119">
                  <c:v>2023.9166666666567</c:v>
                </c:pt>
              </c:numCache>
            </c:numRef>
          </c:cat>
          <c:val>
            <c:numRef>
              <c:f>'21Inflation'!$K$15:$K$134</c:f>
              <c:numCache>
                <c:formatCode>General</c:formatCode>
                <c:ptCount val="120"/>
                <c:pt idx="0">
                  <c:v>2</c:v>
                </c:pt>
                <c:pt idx="1">
                  <c:v>2</c:v>
                </c:pt>
                <c:pt idx="2">
                  <c:v>2</c:v>
                </c:pt>
                <c:pt idx="3">
                  <c:v>2</c:v>
                </c:pt>
                <c:pt idx="4">
                  <c:v>2</c:v>
                </c:pt>
                <c:pt idx="5">
                  <c:v>2</c:v>
                </c:pt>
                <c:pt idx="6">
                  <c:v>2</c:v>
                </c:pt>
                <c:pt idx="7">
                  <c:v>2</c:v>
                </c:pt>
                <c:pt idx="8">
                  <c:v>2</c:v>
                </c:pt>
                <c:pt idx="9">
                  <c:v>2</c:v>
                </c:pt>
                <c:pt idx="10">
                  <c:v>2</c:v>
                </c:pt>
                <c:pt idx="11">
                  <c:v>2</c:v>
                </c:pt>
                <c:pt idx="12">
                  <c:v>2</c:v>
                </c:pt>
                <c:pt idx="13">
                  <c:v>2</c:v>
                </c:pt>
                <c:pt idx="14">
                  <c:v>2</c:v>
                </c:pt>
                <c:pt idx="15">
                  <c:v>2</c:v>
                </c:pt>
                <c:pt idx="16">
                  <c:v>2</c:v>
                </c:pt>
                <c:pt idx="17">
                  <c:v>2</c:v>
                </c:pt>
                <c:pt idx="18">
                  <c:v>2</c:v>
                </c:pt>
                <c:pt idx="19">
                  <c:v>2</c:v>
                </c:pt>
                <c:pt idx="20">
                  <c:v>2</c:v>
                </c:pt>
                <c:pt idx="21">
                  <c:v>2</c:v>
                </c:pt>
                <c:pt idx="22">
                  <c:v>2</c:v>
                </c:pt>
                <c:pt idx="23">
                  <c:v>2</c:v>
                </c:pt>
                <c:pt idx="24">
                  <c:v>2</c:v>
                </c:pt>
                <c:pt idx="25">
                  <c:v>2</c:v>
                </c:pt>
                <c:pt idx="26">
                  <c:v>2</c:v>
                </c:pt>
                <c:pt idx="27">
                  <c:v>2</c:v>
                </c:pt>
                <c:pt idx="28">
                  <c:v>2</c:v>
                </c:pt>
                <c:pt idx="29">
                  <c:v>2</c:v>
                </c:pt>
                <c:pt idx="30">
                  <c:v>2</c:v>
                </c:pt>
                <c:pt idx="31">
                  <c:v>2</c:v>
                </c:pt>
                <c:pt idx="32">
                  <c:v>2</c:v>
                </c:pt>
                <c:pt idx="33">
                  <c:v>2</c:v>
                </c:pt>
                <c:pt idx="34">
                  <c:v>2</c:v>
                </c:pt>
                <c:pt idx="35">
                  <c:v>2</c:v>
                </c:pt>
                <c:pt idx="36">
                  <c:v>2</c:v>
                </c:pt>
                <c:pt idx="37">
                  <c:v>2</c:v>
                </c:pt>
                <c:pt idx="38">
                  <c:v>2</c:v>
                </c:pt>
                <c:pt idx="39">
                  <c:v>2</c:v>
                </c:pt>
                <c:pt idx="40">
                  <c:v>2</c:v>
                </c:pt>
                <c:pt idx="41">
                  <c:v>2</c:v>
                </c:pt>
                <c:pt idx="42">
                  <c:v>2</c:v>
                </c:pt>
                <c:pt idx="43">
                  <c:v>2</c:v>
                </c:pt>
                <c:pt idx="44">
                  <c:v>2</c:v>
                </c:pt>
                <c:pt idx="45">
                  <c:v>2</c:v>
                </c:pt>
                <c:pt idx="46">
                  <c:v>2</c:v>
                </c:pt>
                <c:pt idx="47">
                  <c:v>2</c:v>
                </c:pt>
                <c:pt idx="48">
                  <c:v>2</c:v>
                </c:pt>
                <c:pt idx="49">
                  <c:v>2</c:v>
                </c:pt>
                <c:pt idx="50">
                  <c:v>2</c:v>
                </c:pt>
                <c:pt idx="51">
                  <c:v>2</c:v>
                </c:pt>
                <c:pt idx="52">
                  <c:v>2</c:v>
                </c:pt>
                <c:pt idx="53">
                  <c:v>2</c:v>
                </c:pt>
                <c:pt idx="54">
                  <c:v>2</c:v>
                </c:pt>
                <c:pt idx="55">
                  <c:v>2</c:v>
                </c:pt>
                <c:pt idx="56">
                  <c:v>2</c:v>
                </c:pt>
                <c:pt idx="57">
                  <c:v>2</c:v>
                </c:pt>
                <c:pt idx="58">
                  <c:v>2</c:v>
                </c:pt>
                <c:pt idx="59">
                  <c:v>2</c:v>
                </c:pt>
                <c:pt idx="60">
                  <c:v>2</c:v>
                </c:pt>
                <c:pt idx="61">
                  <c:v>2</c:v>
                </c:pt>
                <c:pt idx="62">
                  <c:v>2</c:v>
                </c:pt>
                <c:pt idx="63">
                  <c:v>2</c:v>
                </c:pt>
                <c:pt idx="64">
                  <c:v>2</c:v>
                </c:pt>
                <c:pt idx="65">
                  <c:v>2</c:v>
                </c:pt>
                <c:pt idx="66">
                  <c:v>2</c:v>
                </c:pt>
                <c:pt idx="67">
                  <c:v>2</c:v>
                </c:pt>
                <c:pt idx="68">
                  <c:v>2</c:v>
                </c:pt>
                <c:pt idx="69">
                  <c:v>2</c:v>
                </c:pt>
                <c:pt idx="70">
                  <c:v>2</c:v>
                </c:pt>
                <c:pt idx="71">
                  <c:v>2</c:v>
                </c:pt>
                <c:pt idx="72">
                  <c:v>2</c:v>
                </c:pt>
                <c:pt idx="73">
                  <c:v>2</c:v>
                </c:pt>
                <c:pt idx="74">
                  <c:v>2</c:v>
                </c:pt>
                <c:pt idx="75">
                  <c:v>2</c:v>
                </c:pt>
                <c:pt idx="76">
                  <c:v>2</c:v>
                </c:pt>
                <c:pt idx="77">
                  <c:v>2</c:v>
                </c:pt>
                <c:pt idx="78">
                  <c:v>2</c:v>
                </c:pt>
                <c:pt idx="79">
                  <c:v>2</c:v>
                </c:pt>
                <c:pt idx="80">
                  <c:v>2</c:v>
                </c:pt>
                <c:pt idx="81">
                  <c:v>2</c:v>
                </c:pt>
                <c:pt idx="82">
                  <c:v>2</c:v>
                </c:pt>
                <c:pt idx="83">
                  <c:v>2</c:v>
                </c:pt>
                <c:pt idx="84">
                  <c:v>2</c:v>
                </c:pt>
                <c:pt idx="85">
                  <c:v>2</c:v>
                </c:pt>
                <c:pt idx="86">
                  <c:v>2</c:v>
                </c:pt>
                <c:pt idx="87">
                  <c:v>2</c:v>
                </c:pt>
                <c:pt idx="88">
                  <c:v>2</c:v>
                </c:pt>
                <c:pt idx="89">
                  <c:v>2</c:v>
                </c:pt>
                <c:pt idx="90">
                  <c:v>2</c:v>
                </c:pt>
                <c:pt idx="91">
                  <c:v>2</c:v>
                </c:pt>
                <c:pt idx="92">
                  <c:v>2</c:v>
                </c:pt>
                <c:pt idx="93">
                  <c:v>2</c:v>
                </c:pt>
                <c:pt idx="94">
                  <c:v>2</c:v>
                </c:pt>
                <c:pt idx="95">
                  <c:v>2</c:v>
                </c:pt>
                <c:pt idx="96">
                  <c:v>2</c:v>
                </c:pt>
                <c:pt idx="97">
                  <c:v>2</c:v>
                </c:pt>
                <c:pt idx="98">
                  <c:v>2</c:v>
                </c:pt>
                <c:pt idx="99">
                  <c:v>2</c:v>
                </c:pt>
                <c:pt idx="100">
                  <c:v>2</c:v>
                </c:pt>
                <c:pt idx="101">
                  <c:v>2</c:v>
                </c:pt>
                <c:pt idx="102">
                  <c:v>2</c:v>
                </c:pt>
                <c:pt idx="103">
                  <c:v>2</c:v>
                </c:pt>
                <c:pt idx="104">
                  <c:v>2</c:v>
                </c:pt>
                <c:pt idx="105">
                  <c:v>2</c:v>
                </c:pt>
                <c:pt idx="106">
                  <c:v>2</c:v>
                </c:pt>
                <c:pt idx="107">
                  <c:v>2</c:v>
                </c:pt>
                <c:pt idx="108">
                  <c:v>2</c:v>
                </c:pt>
                <c:pt idx="109">
                  <c:v>2</c:v>
                </c:pt>
                <c:pt idx="110">
                  <c:v>2</c:v>
                </c:pt>
                <c:pt idx="111">
                  <c:v>2</c:v>
                </c:pt>
                <c:pt idx="112">
                  <c:v>2</c:v>
                </c:pt>
                <c:pt idx="113">
                  <c:v>2</c:v>
                </c:pt>
                <c:pt idx="114">
                  <c:v>2</c:v>
                </c:pt>
                <c:pt idx="115">
                  <c:v>2</c:v>
                </c:pt>
                <c:pt idx="116">
                  <c:v>2</c:v>
                </c:pt>
                <c:pt idx="117">
                  <c:v>2</c:v>
                </c:pt>
                <c:pt idx="118">
                  <c:v>2</c:v>
                </c:pt>
                <c:pt idx="119">
                  <c:v>2</c:v>
                </c:pt>
              </c:numCache>
            </c:numRef>
          </c:val>
          <c:smooth val="0"/>
          <c:extLst>
            <c:ext xmlns:c16="http://schemas.microsoft.com/office/drawing/2014/chart" uri="{C3380CC4-5D6E-409C-BE32-E72D297353CC}">
              <c16:uniqueId val="{00000004-5BB9-4564-894B-EC2C8A0F500D}"/>
            </c:ext>
          </c:extLst>
        </c:ser>
        <c:dLbls>
          <c:showLegendKey val="0"/>
          <c:showVal val="0"/>
          <c:showCatName val="0"/>
          <c:showSerName val="0"/>
          <c:showPercent val="0"/>
          <c:showBubbleSize val="0"/>
        </c:dLbls>
        <c:smooth val="0"/>
        <c:axId val="595186639"/>
        <c:axId val="594936159"/>
      </c:lineChart>
      <c:catAx>
        <c:axId val="595186639"/>
        <c:scaling>
          <c:orientation val="minMax"/>
        </c:scaling>
        <c:delete val="0"/>
        <c:axPos val="b"/>
        <c:numFmt formatCode="General" sourceLinked="1"/>
        <c:majorTickMark val="in"/>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594936159"/>
        <c:crosses val="autoZero"/>
        <c:auto val="1"/>
        <c:lblAlgn val="ctr"/>
        <c:lblOffset val="100"/>
        <c:tickLblSkip val="12"/>
        <c:tickMarkSkip val="12"/>
        <c:noMultiLvlLbl val="0"/>
      </c:catAx>
      <c:valAx>
        <c:axId val="59493615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595186639"/>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8575" cap="rnd">
              <a:solidFill>
                <a:schemeClr val="accent1"/>
              </a:solidFill>
              <a:prstDash val="dash"/>
              <a:round/>
            </a:ln>
            <a:effectLst/>
          </c:spPr>
          <c:marker>
            <c:symbol val="none"/>
          </c:marker>
          <c:cat>
            <c:multiLvlStrRef>
              <c:f>'FF Rate 4.8'!$B$3:$C$14</c:f>
              <c:multiLvlStrCache>
                <c:ptCount val="12"/>
                <c:lvl>
                  <c:pt idx="0">
                    <c:v>Q1</c:v>
                  </c:pt>
                  <c:pt idx="1">
                    <c:v>Q2</c:v>
                  </c:pt>
                  <c:pt idx="2">
                    <c:v>Q3</c:v>
                  </c:pt>
                  <c:pt idx="3">
                    <c:v>Q4</c:v>
                  </c:pt>
                  <c:pt idx="4">
                    <c:v>Q1</c:v>
                  </c:pt>
                  <c:pt idx="5">
                    <c:v>Q2</c:v>
                  </c:pt>
                  <c:pt idx="6">
                    <c:v>Q3</c:v>
                  </c:pt>
                  <c:pt idx="7">
                    <c:v>Q4</c:v>
                  </c:pt>
                  <c:pt idx="8">
                    <c:v>Q1</c:v>
                  </c:pt>
                  <c:pt idx="9">
                    <c:v>Q2</c:v>
                  </c:pt>
                  <c:pt idx="10">
                    <c:v>Q3</c:v>
                  </c:pt>
                  <c:pt idx="11">
                    <c:v>Q4</c:v>
                  </c:pt>
                </c:lvl>
                <c:lvl>
                  <c:pt idx="0">
                    <c:v>2021</c:v>
                  </c:pt>
                  <c:pt idx="4">
                    <c:v>2022</c:v>
                  </c:pt>
                  <c:pt idx="8">
                    <c:v>2023</c:v>
                  </c:pt>
                </c:lvl>
              </c:multiLvlStrCache>
            </c:multiLvlStrRef>
          </c:cat>
          <c:val>
            <c:numRef>
              <c:f>'FF Rate 4.8'!$D$3:$D$14</c:f>
              <c:numCache>
                <c:formatCode>General</c:formatCode>
                <c:ptCount val="12"/>
                <c:pt idx="4">
                  <c:v>0.38</c:v>
                </c:pt>
                <c:pt idx="5">
                  <c:v>1.38</c:v>
                </c:pt>
                <c:pt idx="6">
                  <c:v>2.38</c:v>
                </c:pt>
                <c:pt idx="7">
                  <c:v>3.38</c:v>
                </c:pt>
                <c:pt idx="8">
                  <c:v>3.88</c:v>
                </c:pt>
                <c:pt idx="9">
                  <c:v>4.13</c:v>
                </c:pt>
                <c:pt idx="10">
                  <c:v>4.13</c:v>
                </c:pt>
                <c:pt idx="11">
                  <c:v>3.88</c:v>
                </c:pt>
              </c:numCache>
            </c:numRef>
          </c:val>
          <c:smooth val="0"/>
          <c:extLst>
            <c:ext xmlns:c16="http://schemas.microsoft.com/office/drawing/2014/chart" uri="{C3380CC4-5D6E-409C-BE32-E72D297353CC}">
              <c16:uniqueId val="{00000000-A244-4B5A-8127-2C01A02489D4}"/>
            </c:ext>
          </c:extLst>
        </c:ser>
        <c:ser>
          <c:idx val="1"/>
          <c:order val="1"/>
          <c:spPr>
            <a:ln w="28575" cap="rnd">
              <a:solidFill>
                <a:schemeClr val="accent1"/>
              </a:solidFill>
              <a:round/>
            </a:ln>
            <a:effectLst/>
          </c:spPr>
          <c:marker>
            <c:symbol val="none"/>
          </c:marker>
          <c:cat>
            <c:multiLvlStrRef>
              <c:f>'FF Rate 4.8'!$B$3:$C$14</c:f>
              <c:multiLvlStrCache>
                <c:ptCount val="12"/>
                <c:lvl>
                  <c:pt idx="0">
                    <c:v>Q1</c:v>
                  </c:pt>
                  <c:pt idx="1">
                    <c:v>Q2</c:v>
                  </c:pt>
                  <c:pt idx="2">
                    <c:v>Q3</c:v>
                  </c:pt>
                  <c:pt idx="3">
                    <c:v>Q4</c:v>
                  </c:pt>
                  <c:pt idx="4">
                    <c:v>Q1</c:v>
                  </c:pt>
                  <c:pt idx="5">
                    <c:v>Q2</c:v>
                  </c:pt>
                  <c:pt idx="6">
                    <c:v>Q3</c:v>
                  </c:pt>
                  <c:pt idx="7">
                    <c:v>Q4</c:v>
                  </c:pt>
                  <c:pt idx="8">
                    <c:v>Q1</c:v>
                  </c:pt>
                  <c:pt idx="9">
                    <c:v>Q2</c:v>
                  </c:pt>
                  <c:pt idx="10">
                    <c:v>Q3</c:v>
                  </c:pt>
                  <c:pt idx="11">
                    <c:v>Q4</c:v>
                  </c:pt>
                </c:lvl>
                <c:lvl>
                  <c:pt idx="0">
                    <c:v>2021</c:v>
                  </c:pt>
                  <c:pt idx="4">
                    <c:v>2022</c:v>
                  </c:pt>
                  <c:pt idx="8">
                    <c:v>2023</c:v>
                  </c:pt>
                </c:lvl>
              </c:multiLvlStrCache>
            </c:multiLvlStrRef>
          </c:cat>
          <c:val>
            <c:numRef>
              <c:f>'FF Rate 4.8'!$E$3:$E$14</c:f>
              <c:numCache>
                <c:formatCode>General</c:formatCode>
                <c:ptCount val="12"/>
                <c:pt idx="0">
                  <c:v>0.08</c:v>
                </c:pt>
                <c:pt idx="1">
                  <c:v>7.0000000000000007E-2</c:v>
                </c:pt>
                <c:pt idx="2">
                  <c:v>0.09</c:v>
                </c:pt>
                <c:pt idx="3">
                  <c:v>0.08</c:v>
                </c:pt>
                <c:pt idx="4">
                  <c:v>0.38</c:v>
                </c:pt>
              </c:numCache>
            </c:numRef>
          </c:val>
          <c:smooth val="0"/>
          <c:extLst>
            <c:ext xmlns:c16="http://schemas.microsoft.com/office/drawing/2014/chart" uri="{C3380CC4-5D6E-409C-BE32-E72D297353CC}">
              <c16:uniqueId val="{00000001-A244-4B5A-8127-2C01A02489D4}"/>
            </c:ext>
          </c:extLst>
        </c:ser>
        <c:dLbls>
          <c:showLegendKey val="0"/>
          <c:showVal val="0"/>
          <c:showCatName val="0"/>
          <c:showSerName val="0"/>
          <c:showPercent val="0"/>
          <c:showBubbleSize val="0"/>
        </c:dLbls>
        <c:smooth val="0"/>
        <c:axId val="139761247"/>
        <c:axId val="139974895"/>
      </c:lineChart>
      <c:catAx>
        <c:axId val="139761247"/>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9974895"/>
        <c:crosses val="autoZero"/>
        <c:auto val="1"/>
        <c:lblAlgn val="ctr"/>
        <c:lblOffset val="100"/>
        <c:tickMarkSkip val="1"/>
        <c:noMultiLvlLbl val="0"/>
      </c:catAx>
      <c:valAx>
        <c:axId val="13997489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976124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7583504764607128E-2"/>
          <c:y val="1.5509380771847964E-2"/>
          <c:w val="0.9159900688089665"/>
          <c:h val="0.83872581899484788"/>
        </c:manualLayout>
      </c:layout>
      <c:lineChart>
        <c:grouping val="standard"/>
        <c:varyColors val="0"/>
        <c:ser>
          <c:idx val="1"/>
          <c:order val="1"/>
          <c:tx>
            <c:strRef>
              <c:f>UR!$C$7</c:f>
              <c:strCache>
                <c:ptCount val="1"/>
                <c:pt idx="0">
                  <c:v>baseline</c:v>
                </c:pt>
              </c:strCache>
            </c:strRef>
          </c:tx>
          <c:spPr>
            <a:ln w="28575" cap="rnd">
              <a:solidFill>
                <a:schemeClr val="tx2"/>
              </a:solidFill>
              <a:prstDash val="dash"/>
              <a:round/>
            </a:ln>
            <a:effectLst/>
          </c:spPr>
          <c:marker>
            <c:symbol val="none"/>
          </c:marker>
          <c:cat>
            <c:multiLvlStrRef>
              <c:f>UR!$F$8:$G$35</c:f>
              <c:multiLvlStrCache>
                <c:ptCount val="2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lvl>
                <c:lvl>
                  <c:pt idx="0">
                    <c:v>2017</c:v>
                  </c:pt>
                  <c:pt idx="4">
                    <c:v>2018</c:v>
                  </c:pt>
                  <c:pt idx="8">
                    <c:v>2019</c:v>
                  </c:pt>
                  <c:pt idx="12">
                    <c:v>2020</c:v>
                  </c:pt>
                  <c:pt idx="16">
                    <c:v>2021</c:v>
                  </c:pt>
                  <c:pt idx="20">
                    <c:v>2022</c:v>
                  </c:pt>
                  <c:pt idx="24">
                    <c:v>2023</c:v>
                  </c:pt>
                </c:lvl>
              </c:multiLvlStrCache>
            </c:multiLvlStrRef>
          </c:cat>
          <c:val>
            <c:numRef>
              <c:f>UR!$C$8:$C$35</c:f>
              <c:numCache>
                <c:formatCode>General</c:formatCode>
                <c:ptCount val="28"/>
                <c:pt idx="20">
                  <c:v>3.8</c:v>
                </c:pt>
                <c:pt idx="21">
                  <c:v>3.6</c:v>
                </c:pt>
                <c:pt idx="22">
                  <c:v>3.6</c:v>
                </c:pt>
                <c:pt idx="23">
                  <c:v>3.8</c:v>
                </c:pt>
                <c:pt idx="24">
                  <c:v>4</c:v>
                </c:pt>
                <c:pt idx="25">
                  <c:v>4.2</c:v>
                </c:pt>
                <c:pt idx="26">
                  <c:v>4.4000000000000004</c:v>
                </c:pt>
                <c:pt idx="27">
                  <c:v>4.5</c:v>
                </c:pt>
              </c:numCache>
            </c:numRef>
          </c:val>
          <c:smooth val="0"/>
          <c:extLst>
            <c:ext xmlns:c16="http://schemas.microsoft.com/office/drawing/2014/chart" uri="{C3380CC4-5D6E-409C-BE32-E72D297353CC}">
              <c16:uniqueId val="{00000000-3A91-4720-8D88-7FC4B2891F49}"/>
            </c:ext>
          </c:extLst>
        </c:ser>
        <c:ser>
          <c:idx val="0"/>
          <c:order val="0"/>
          <c:tx>
            <c:strRef>
              <c:f>UR!$B$7</c:f>
              <c:strCache>
                <c:ptCount val="1"/>
                <c:pt idx="0">
                  <c:v>value</c:v>
                </c:pt>
              </c:strCache>
            </c:strRef>
          </c:tx>
          <c:spPr>
            <a:ln w="28575" cap="rnd">
              <a:solidFill>
                <a:schemeClr val="tx2"/>
              </a:solidFill>
              <a:round/>
            </a:ln>
            <a:effectLst/>
          </c:spPr>
          <c:marker>
            <c:symbol val="none"/>
          </c:marker>
          <c:cat>
            <c:multiLvlStrRef>
              <c:f>UR!$F$8:$G$35</c:f>
              <c:multiLvlStrCache>
                <c:ptCount val="2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lvl>
                <c:lvl>
                  <c:pt idx="0">
                    <c:v>2017</c:v>
                  </c:pt>
                  <c:pt idx="4">
                    <c:v>2018</c:v>
                  </c:pt>
                  <c:pt idx="8">
                    <c:v>2019</c:v>
                  </c:pt>
                  <c:pt idx="12">
                    <c:v>2020</c:v>
                  </c:pt>
                  <c:pt idx="16">
                    <c:v>2021</c:v>
                  </c:pt>
                  <c:pt idx="20">
                    <c:v>2022</c:v>
                  </c:pt>
                  <c:pt idx="24">
                    <c:v>2023</c:v>
                  </c:pt>
                </c:lvl>
              </c:multiLvlStrCache>
            </c:multiLvlStrRef>
          </c:cat>
          <c:val>
            <c:numRef>
              <c:f>UR!$B$8:$B$35</c:f>
              <c:numCache>
                <c:formatCode>0.0</c:formatCode>
                <c:ptCount val="28"/>
                <c:pt idx="0">
                  <c:v>4.5666666666666664</c:v>
                </c:pt>
                <c:pt idx="1">
                  <c:v>4.3666666666666671</c:v>
                </c:pt>
                <c:pt idx="2">
                  <c:v>4.333333333333333</c:v>
                </c:pt>
                <c:pt idx="3">
                  <c:v>4.166666666666667</c:v>
                </c:pt>
                <c:pt idx="4">
                  <c:v>4.0333333333333332</c:v>
                </c:pt>
                <c:pt idx="5">
                  <c:v>3.9333333333333331</c:v>
                </c:pt>
                <c:pt idx="6">
                  <c:v>3.7666666666666666</c:v>
                </c:pt>
                <c:pt idx="7">
                  <c:v>3.8333333333333335</c:v>
                </c:pt>
                <c:pt idx="8">
                  <c:v>3.8666666666666667</c:v>
                </c:pt>
                <c:pt idx="9">
                  <c:v>3.6</c:v>
                </c:pt>
                <c:pt idx="10">
                  <c:v>3.6333333333333333</c:v>
                </c:pt>
                <c:pt idx="11">
                  <c:v>3.6</c:v>
                </c:pt>
                <c:pt idx="12">
                  <c:v>3.8</c:v>
                </c:pt>
                <c:pt idx="13">
                  <c:v>12.966666666666667</c:v>
                </c:pt>
                <c:pt idx="14">
                  <c:v>8.8333333333333339</c:v>
                </c:pt>
                <c:pt idx="15">
                  <c:v>6.7666666666666666</c:v>
                </c:pt>
                <c:pt idx="16">
                  <c:v>6.2</c:v>
                </c:pt>
                <c:pt idx="17">
                  <c:v>5.9</c:v>
                </c:pt>
                <c:pt idx="18">
                  <c:v>5.0999999999999996</c:v>
                </c:pt>
                <c:pt idx="19">
                  <c:v>4.2333333333333334</c:v>
                </c:pt>
                <c:pt idx="20">
                  <c:v>3.8</c:v>
                </c:pt>
              </c:numCache>
            </c:numRef>
          </c:val>
          <c:smooth val="0"/>
          <c:extLst>
            <c:ext xmlns:c16="http://schemas.microsoft.com/office/drawing/2014/chart" uri="{C3380CC4-5D6E-409C-BE32-E72D297353CC}">
              <c16:uniqueId val="{00000001-3A91-4720-8D88-7FC4B2891F49}"/>
            </c:ext>
          </c:extLst>
        </c:ser>
        <c:dLbls>
          <c:showLegendKey val="0"/>
          <c:showVal val="0"/>
          <c:showCatName val="0"/>
          <c:showSerName val="0"/>
          <c:showPercent val="0"/>
          <c:showBubbleSize val="0"/>
        </c:dLbls>
        <c:smooth val="0"/>
        <c:axId val="1455115616"/>
        <c:axId val="1636365680"/>
        <c:extLst>
          <c:ext xmlns:c15="http://schemas.microsoft.com/office/drawing/2012/chart" uri="{02D57815-91ED-43cb-92C2-25804820EDAC}">
            <c15:filteredLineSeries>
              <c15:ser>
                <c:idx val="2"/>
                <c:order val="2"/>
                <c:tx>
                  <c:strRef>
                    <c:extLst>
                      <c:ext uri="{02D57815-91ED-43cb-92C2-25804820EDAC}">
                        <c15:formulaRef>
                          <c15:sqref>UR!$D$7</c15:sqref>
                        </c15:formulaRef>
                      </c:ext>
                    </c:extLst>
                    <c:strCache>
                      <c:ptCount val="1"/>
                      <c:pt idx="0">
                        <c:v>upside</c:v>
                      </c:pt>
                    </c:strCache>
                  </c:strRef>
                </c:tx>
                <c:spPr>
                  <a:ln w="28575" cap="rnd">
                    <a:solidFill>
                      <a:schemeClr val="accent1"/>
                    </a:solidFill>
                    <a:prstDash val="sysDash"/>
                    <a:round/>
                  </a:ln>
                  <a:effectLst/>
                </c:spPr>
                <c:marker>
                  <c:symbol val="none"/>
                </c:marker>
                <c:cat>
                  <c:multiLvlStrRef>
                    <c:extLst>
                      <c:ext uri="{02D57815-91ED-43cb-92C2-25804820EDAC}">
                        <c15:formulaRef>
                          <c15:sqref>UR!$F$8:$G$35</c15:sqref>
                        </c15:formulaRef>
                      </c:ext>
                    </c:extLst>
                    <c:multiLvlStrCache>
                      <c:ptCount val="2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lvl>
                      <c:lvl>
                        <c:pt idx="0">
                          <c:v>2017</c:v>
                        </c:pt>
                        <c:pt idx="4">
                          <c:v>2018</c:v>
                        </c:pt>
                        <c:pt idx="8">
                          <c:v>2019</c:v>
                        </c:pt>
                        <c:pt idx="12">
                          <c:v>2020</c:v>
                        </c:pt>
                        <c:pt idx="16">
                          <c:v>2021</c:v>
                        </c:pt>
                        <c:pt idx="20">
                          <c:v>2022</c:v>
                        </c:pt>
                        <c:pt idx="24">
                          <c:v>2023</c:v>
                        </c:pt>
                      </c:lvl>
                    </c:multiLvlStrCache>
                  </c:multiLvlStrRef>
                </c:cat>
                <c:val>
                  <c:numRef>
                    <c:extLst>
                      <c:ext uri="{02D57815-91ED-43cb-92C2-25804820EDAC}">
                        <c15:formulaRef>
                          <c15:sqref>UR!$D$8:$D$27</c15:sqref>
                        </c15:formulaRef>
                      </c:ext>
                    </c:extLst>
                    <c:numCache>
                      <c:formatCode>General</c:formatCode>
                      <c:ptCount val="20"/>
                    </c:numCache>
                  </c:numRef>
                </c:val>
                <c:smooth val="0"/>
                <c:extLst>
                  <c:ext xmlns:c16="http://schemas.microsoft.com/office/drawing/2014/chart" uri="{C3380CC4-5D6E-409C-BE32-E72D297353CC}">
                    <c16:uniqueId val="{00000002-3A91-4720-8D88-7FC4B2891F49}"/>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UR!$E$7</c15:sqref>
                        </c15:formulaRef>
                      </c:ext>
                    </c:extLst>
                    <c:strCache>
                      <c:ptCount val="1"/>
                      <c:pt idx="0">
                        <c:v>downside</c:v>
                      </c:pt>
                    </c:strCache>
                  </c:strRef>
                </c:tx>
                <c:spPr>
                  <a:ln w="28575" cap="rnd">
                    <a:solidFill>
                      <a:schemeClr val="accent2"/>
                    </a:solidFill>
                    <a:prstDash val="sysDot"/>
                    <a:round/>
                  </a:ln>
                  <a:effectLst/>
                </c:spPr>
                <c:marker>
                  <c:symbol val="circle"/>
                  <c:size val="5"/>
                  <c:spPr>
                    <a:solidFill>
                      <a:schemeClr val="accent4"/>
                    </a:solidFill>
                    <a:ln w="9525">
                      <a:solidFill>
                        <a:schemeClr val="accent4"/>
                      </a:solidFill>
                    </a:ln>
                    <a:effectLst/>
                  </c:spPr>
                </c:marker>
                <c:cat>
                  <c:multiLvlStrRef>
                    <c:extLst xmlns:c15="http://schemas.microsoft.com/office/drawing/2012/chart">
                      <c:ext xmlns:c15="http://schemas.microsoft.com/office/drawing/2012/chart" uri="{02D57815-91ED-43cb-92C2-25804820EDAC}">
                        <c15:formulaRef>
                          <c15:sqref>UR!$F$8:$G$35</c15:sqref>
                        </c15:formulaRef>
                      </c:ext>
                    </c:extLst>
                    <c:multiLvlStrCache>
                      <c:ptCount val="28"/>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pt idx="20">
                          <c:v>Q1</c:v>
                        </c:pt>
                        <c:pt idx="21">
                          <c:v>Q2</c:v>
                        </c:pt>
                        <c:pt idx="22">
                          <c:v>Q3</c:v>
                        </c:pt>
                        <c:pt idx="23">
                          <c:v>Q4</c:v>
                        </c:pt>
                        <c:pt idx="24">
                          <c:v>Q1</c:v>
                        </c:pt>
                        <c:pt idx="25">
                          <c:v>Q2</c:v>
                        </c:pt>
                        <c:pt idx="26">
                          <c:v>Q3</c:v>
                        </c:pt>
                        <c:pt idx="27">
                          <c:v>Q4</c:v>
                        </c:pt>
                      </c:lvl>
                      <c:lvl>
                        <c:pt idx="0">
                          <c:v>2017</c:v>
                        </c:pt>
                        <c:pt idx="4">
                          <c:v>2018</c:v>
                        </c:pt>
                        <c:pt idx="8">
                          <c:v>2019</c:v>
                        </c:pt>
                        <c:pt idx="12">
                          <c:v>2020</c:v>
                        </c:pt>
                        <c:pt idx="16">
                          <c:v>2021</c:v>
                        </c:pt>
                        <c:pt idx="20">
                          <c:v>2022</c:v>
                        </c:pt>
                        <c:pt idx="24">
                          <c:v>2023</c:v>
                        </c:pt>
                      </c:lvl>
                    </c:multiLvlStrCache>
                  </c:multiLvlStrRef>
                </c:cat>
                <c:val>
                  <c:numRef>
                    <c:extLst xmlns:c15="http://schemas.microsoft.com/office/drawing/2012/chart">
                      <c:ext xmlns:c15="http://schemas.microsoft.com/office/drawing/2012/chart" uri="{02D57815-91ED-43cb-92C2-25804820EDAC}">
                        <c15:formulaRef>
                          <c15:sqref>UR!$E$8:$E$27</c15:sqref>
                        </c15:formulaRef>
                      </c:ext>
                    </c:extLst>
                    <c:numCache>
                      <c:formatCode>General</c:formatCode>
                      <c:ptCount val="20"/>
                    </c:numCache>
                  </c:numRef>
                </c:val>
                <c:smooth val="0"/>
                <c:extLst xmlns:c15="http://schemas.microsoft.com/office/drawing/2012/chart">
                  <c:ext xmlns:c16="http://schemas.microsoft.com/office/drawing/2014/chart" uri="{C3380CC4-5D6E-409C-BE32-E72D297353CC}">
                    <c16:uniqueId val="{00000003-3A91-4720-8D88-7FC4B2891F49}"/>
                  </c:ext>
                </c:extLst>
              </c15:ser>
            </c15:filteredLineSeries>
          </c:ext>
        </c:extLst>
      </c:lineChart>
      <c:catAx>
        <c:axId val="1455115616"/>
        <c:scaling>
          <c:orientation val="minMax"/>
        </c:scaling>
        <c:delete val="0"/>
        <c:axPos val="b"/>
        <c:numFmt formatCode="General" sourceLinked="1"/>
        <c:majorTickMark val="none"/>
        <c:minorTickMark val="none"/>
        <c:tickLblPos val="nextTo"/>
        <c:spPr>
          <a:noFill/>
          <a:ln w="12700" cap="flat" cmpd="sng" algn="ctr">
            <a:solidFill>
              <a:schemeClr val="tx1">
                <a:lumMod val="50000"/>
                <a:lumOff val="50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36365680"/>
        <c:crosses val="autoZero"/>
        <c:auto val="1"/>
        <c:lblAlgn val="ctr"/>
        <c:lblOffset val="100"/>
        <c:tickMarkSkip val="1"/>
        <c:noMultiLvlLbl val="0"/>
      </c:catAx>
      <c:valAx>
        <c:axId val="1636365680"/>
        <c:scaling>
          <c:orientation val="minMax"/>
          <c:max val="14"/>
          <c:min val="0"/>
        </c:scaling>
        <c:delete val="0"/>
        <c:axPos val="l"/>
        <c:numFmt formatCode="0" sourceLinked="0"/>
        <c:majorTickMark val="in"/>
        <c:minorTickMark val="none"/>
        <c:tickLblPos val="nextTo"/>
        <c:spPr>
          <a:noFill/>
          <a:ln w="12700">
            <a:solidFill>
              <a:schemeClr val="tx1">
                <a:lumMod val="50000"/>
                <a:lumOff val="50000"/>
              </a:schemeClr>
            </a:solid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455115616"/>
        <c:crosses val="autoZero"/>
        <c:crossBetween val="midCat"/>
        <c:majorUnit val="2"/>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9840400502031097E-2"/>
          <c:y val="6.6450996459725784E-2"/>
          <c:w val="0.92435995836599072"/>
          <c:h val="0.79525709646353382"/>
        </c:manualLayout>
      </c:layout>
      <c:lineChart>
        <c:grouping val="standard"/>
        <c:varyColors val="0"/>
        <c:ser>
          <c:idx val="0"/>
          <c:order val="0"/>
          <c:tx>
            <c:strRef>
              <c:f>rGDP_US!$C$3</c:f>
              <c:strCache>
                <c:ptCount val="1"/>
                <c:pt idx="0">
                  <c:v>Actual</c:v>
                </c:pt>
              </c:strCache>
            </c:strRef>
          </c:tx>
          <c:spPr>
            <a:ln w="28575" cap="rnd">
              <a:solidFill>
                <a:schemeClr val="tx2"/>
              </a:solidFill>
              <a:round/>
            </a:ln>
            <a:effectLst/>
          </c:spPr>
          <c:marker>
            <c:symbol val="none"/>
          </c:marker>
          <c:cat>
            <c:multiLvlStrRef>
              <c:f>rGDP_US!$A$4:$B$23</c:f>
              <c:multiLvlStrCache>
                <c:ptCount val="20"/>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lvl>
                <c:lvl>
                  <c:pt idx="0">
                    <c:v>2019</c:v>
                  </c:pt>
                  <c:pt idx="4">
                    <c:v>2020</c:v>
                  </c:pt>
                  <c:pt idx="8">
                    <c:v>2021</c:v>
                  </c:pt>
                  <c:pt idx="12">
                    <c:v>2022</c:v>
                  </c:pt>
                  <c:pt idx="16">
                    <c:v>2023</c:v>
                  </c:pt>
                </c:lvl>
              </c:multiLvlStrCache>
            </c:multiLvlStrRef>
          </c:cat>
          <c:val>
            <c:numRef>
              <c:f>rGDP_US!$C$4:$C$23</c:f>
              <c:numCache>
                <c:formatCode>0.00</c:formatCode>
                <c:ptCount val="20"/>
                <c:pt idx="0">
                  <c:v>18833.195</c:v>
                </c:pt>
                <c:pt idx="1">
                  <c:v>18982.527999999998</c:v>
                </c:pt>
                <c:pt idx="2">
                  <c:v>19112.652999999998</c:v>
                </c:pt>
                <c:pt idx="3">
                  <c:v>19202.310000000001</c:v>
                </c:pt>
                <c:pt idx="4">
                  <c:v>18951.991999999998</c:v>
                </c:pt>
                <c:pt idx="5">
                  <c:v>17258.205000000002</c:v>
                </c:pt>
                <c:pt idx="6">
                  <c:v>18560.774000000001</c:v>
                </c:pt>
                <c:pt idx="7">
                  <c:v>18767.777999999998</c:v>
                </c:pt>
                <c:pt idx="8">
                  <c:v>19055.654999999999</c:v>
                </c:pt>
                <c:pt idx="9">
                  <c:v>19368.310000000001</c:v>
                </c:pt>
                <c:pt idx="10">
                  <c:v>19478.893</c:v>
                </c:pt>
                <c:pt idx="11">
                  <c:v>19806.29</c:v>
                </c:pt>
              </c:numCache>
            </c:numRef>
          </c:val>
          <c:smooth val="0"/>
          <c:extLst>
            <c:ext xmlns:c16="http://schemas.microsoft.com/office/drawing/2014/chart" uri="{C3380CC4-5D6E-409C-BE32-E72D297353CC}">
              <c16:uniqueId val="{00000000-CB8E-468F-B32B-EB3137C718F0}"/>
            </c:ext>
          </c:extLst>
        </c:ser>
        <c:ser>
          <c:idx val="1"/>
          <c:order val="1"/>
          <c:tx>
            <c:strRef>
              <c:f>rGDP_US!$E$3</c:f>
              <c:strCache>
                <c:ptCount val="1"/>
                <c:pt idx="0">
                  <c:v>Spring '22 Forecast</c:v>
                </c:pt>
              </c:strCache>
            </c:strRef>
          </c:tx>
          <c:spPr>
            <a:ln w="28575" cap="rnd">
              <a:solidFill>
                <a:schemeClr val="tx2"/>
              </a:solidFill>
              <a:prstDash val="dash"/>
              <a:round/>
            </a:ln>
            <a:effectLst/>
          </c:spPr>
          <c:marker>
            <c:symbol val="none"/>
          </c:marker>
          <c:cat>
            <c:multiLvlStrRef>
              <c:f>rGDP_US!$A$4:$B$23</c:f>
              <c:multiLvlStrCache>
                <c:ptCount val="20"/>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lvl>
                <c:lvl>
                  <c:pt idx="0">
                    <c:v>2019</c:v>
                  </c:pt>
                  <c:pt idx="4">
                    <c:v>2020</c:v>
                  </c:pt>
                  <c:pt idx="8">
                    <c:v>2021</c:v>
                  </c:pt>
                  <c:pt idx="12">
                    <c:v>2022</c:v>
                  </c:pt>
                  <c:pt idx="16">
                    <c:v>2023</c:v>
                  </c:pt>
                </c:lvl>
              </c:multiLvlStrCache>
            </c:multiLvlStrRef>
          </c:cat>
          <c:val>
            <c:numRef>
              <c:f>rGDP_US!$E$4:$E$23</c:f>
              <c:numCache>
                <c:formatCode>General</c:formatCode>
                <c:ptCount val="20"/>
                <c:pt idx="11" formatCode="0.00">
                  <c:v>19806.29</c:v>
                </c:pt>
                <c:pt idx="12" formatCode="0.00">
                  <c:v>19840.86039209937</c:v>
                </c:pt>
                <c:pt idx="13" formatCode="0.00">
                  <c:v>19978.311481463472</c:v>
                </c:pt>
                <c:pt idx="14" formatCode="0.00">
                  <c:v>20102.022107326979</c:v>
                </c:pt>
                <c:pt idx="15" formatCode="0.00">
                  <c:v>20226.498779858928</c:v>
                </c:pt>
                <c:pt idx="16" formatCode="0.00">
                  <c:v>20339.325274820541</c:v>
                </c:pt>
                <c:pt idx="17" formatCode="0.00">
                  <c:v>20440.267954404611</c:v>
                </c:pt>
                <c:pt idx="18" formatCode="0.00">
                  <c:v>20541.711605600271</c:v>
                </c:pt>
                <c:pt idx="19" formatCode="0.00">
                  <c:v>20643.65871469535</c:v>
                </c:pt>
              </c:numCache>
            </c:numRef>
          </c:val>
          <c:smooth val="0"/>
          <c:extLst>
            <c:ext xmlns:c16="http://schemas.microsoft.com/office/drawing/2014/chart" uri="{C3380CC4-5D6E-409C-BE32-E72D297353CC}">
              <c16:uniqueId val="{00000001-CB8E-468F-B32B-EB3137C718F0}"/>
            </c:ext>
          </c:extLst>
        </c:ser>
        <c:ser>
          <c:idx val="2"/>
          <c:order val="2"/>
          <c:tx>
            <c:strRef>
              <c:f>rGDP_US!$D$3</c:f>
              <c:strCache>
                <c:ptCount val="1"/>
                <c:pt idx="0">
                  <c:v>Fall '21 Forecast</c:v>
                </c:pt>
              </c:strCache>
            </c:strRef>
          </c:tx>
          <c:spPr>
            <a:ln w="28575" cap="rnd">
              <a:solidFill>
                <a:schemeClr val="tx1"/>
              </a:solidFill>
              <a:prstDash val="sysDot"/>
              <a:round/>
            </a:ln>
            <a:effectLst/>
          </c:spPr>
          <c:marker>
            <c:symbol val="none"/>
          </c:marker>
          <c:val>
            <c:numRef>
              <c:f>rGDP_US!$D$4:$D$23</c:f>
              <c:numCache>
                <c:formatCode>General</c:formatCode>
                <c:ptCount val="20"/>
                <c:pt idx="9" formatCode="0.00">
                  <c:v>19368.310000000001</c:v>
                </c:pt>
                <c:pt idx="10" formatCode="0.00">
                  <c:v>19534.86</c:v>
                </c:pt>
                <c:pt idx="11" formatCode="0.00">
                  <c:v>19774.59</c:v>
                </c:pt>
                <c:pt idx="12" formatCode="0.00">
                  <c:v>20017.27</c:v>
                </c:pt>
                <c:pt idx="13" formatCode="0.00">
                  <c:v>20238.759999999998</c:v>
                </c:pt>
                <c:pt idx="14" formatCode="0.00">
                  <c:v>20438.18</c:v>
                </c:pt>
                <c:pt idx="15" formatCode="0.00">
                  <c:v>20639.57</c:v>
                </c:pt>
              </c:numCache>
            </c:numRef>
          </c:val>
          <c:smooth val="0"/>
          <c:extLst>
            <c:ext xmlns:c16="http://schemas.microsoft.com/office/drawing/2014/chart" uri="{C3380CC4-5D6E-409C-BE32-E72D297353CC}">
              <c16:uniqueId val="{00000002-CB8E-468F-B32B-EB3137C718F0}"/>
            </c:ext>
          </c:extLst>
        </c:ser>
        <c:dLbls>
          <c:showLegendKey val="0"/>
          <c:showVal val="0"/>
          <c:showCatName val="0"/>
          <c:showSerName val="0"/>
          <c:showPercent val="0"/>
          <c:showBubbleSize val="0"/>
        </c:dLbls>
        <c:smooth val="0"/>
        <c:axId val="187780736"/>
        <c:axId val="2127244832"/>
      </c:lineChart>
      <c:catAx>
        <c:axId val="187780736"/>
        <c:scaling>
          <c:orientation val="minMax"/>
        </c:scaling>
        <c:delete val="0"/>
        <c:axPos val="b"/>
        <c:numFmt formatCode="General" sourceLinked="1"/>
        <c:majorTickMark val="cross"/>
        <c:minorTickMark val="none"/>
        <c:tickLblPos val="nextTo"/>
        <c:spPr>
          <a:noFill/>
          <a:ln w="15875"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2127244832"/>
        <c:crosses val="autoZero"/>
        <c:auto val="1"/>
        <c:lblAlgn val="ctr"/>
        <c:lblOffset val="100"/>
        <c:noMultiLvlLbl val="0"/>
      </c:catAx>
      <c:valAx>
        <c:axId val="2127244832"/>
        <c:scaling>
          <c:orientation val="minMax"/>
          <c:min val="17000"/>
        </c:scaling>
        <c:delete val="0"/>
        <c:axPos val="l"/>
        <c:majorGridlines>
          <c:spPr>
            <a:ln w="9525" cap="flat" cmpd="sng" algn="ctr">
              <a:solidFill>
                <a:schemeClr val="tx1">
                  <a:lumMod val="15000"/>
                  <a:lumOff val="85000"/>
                </a:schemeClr>
              </a:solidFill>
              <a:round/>
            </a:ln>
            <a:effectLst/>
          </c:spPr>
        </c:majorGridlines>
        <c:numFmt formatCode="#," sourceLinked="0"/>
        <c:majorTickMark val="out"/>
        <c:minorTickMark val="none"/>
        <c:tickLblPos val="nextTo"/>
        <c:spPr>
          <a:noFill/>
          <a:ln w="15875">
            <a:solidFill>
              <a:schemeClr val="tx1"/>
            </a:solid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87780736"/>
        <c:crosses val="autoZero"/>
        <c:crossBetween val="between"/>
        <c:majorUnit val="1000"/>
      </c:valAx>
      <c:spPr>
        <a:noFill/>
        <a:ln w="15875">
          <a:solidFill>
            <a:schemeClr val="tx1"/>
          </a:solid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8575" cap="rnd">
              <a:solidFill>
                <a:schemeClr val="tx2"/>
              </a:solidFill>
              <a:round/>
            </a:ln>
            <a:effectLst/>
          </c:spPr>
          <c:marker>
            <c:symbol val="none"/>
          </c:marker>
          <c:cat>
            <c:numRef>
              <c:f>'PCE Health Care'!$A$2:$A$63</c:f>
              <c:numCache>
                <c:formatCode>General</c:formatCode>
                <c:ptCount val="62"/>
                <c:pt idx="0">
                  <c:v>2017</c:v>
                </c:pt>
                <c:pt idx="1">
                  <c:v>2017.0833333333333</c:v>
                </c:pt>
                <c:pt idx="2">
                  <c:v>2017.1666666666665</c:v>
                </c:pt>
                <c:pt idx="3">
                  <c:v>2017.2499999999998</c:v>
                </c:pt>
                <c:pt idx="4">
                  <c:v>2017.333333333333</c:v>
                </c:pt>
                <c:pt idx="5">
                  <c:v>2017.4166666666663</c:v>
                </c:pt>
                <c:pt idx="6">
                  <c:v>2017.4999999999995</c:v>
                </c:pt>
                <c:pt idx="7">
                  <c:v>2017.5833333333328</c:v>
                </c:pt>
                <c:pt idx="8">
                  <c:v>2017.6666666666661</c:v>
                </c:pt>
                <c:pt idx="9">
                  <c:v>2017.7499999999993</c:v>
                </c:pt>
                <c:pt idx="10">
                  <c:v>2017.8333333333326</c:v>
                </c:pt>
                <c:pt idx="11">
                  <c:v>2017.9166666666658</c:v>
                </c:pt>
                <c:pt idx="12">
                  <c:v>2017.9999999999991</c:v>
                </c:pt>
                <c:pt idx="13">
                  <c:v>2018.0833333333323</c:v>
                </c:pt>
                <c:pt idx="14">
                  <c:v>2018.1666666666656</c:v>
                </c:pt>
                <c:pt idx="15">
                  <c:v>2018.2499999999989</c:v>
                </c:pt>
                <c:pt idx="16">
                  <c:v>2018.3333333333321</c:v>
                </c:pt>
                <c:pt idx="17">
                  <c:v>2018.4166666666654</c:v>
                </c:pt>
                <c:pt idx="18">
                  <c:v>2018.4999999999986</c:v>
                </c:pt>
                <c:pt idx="19">
                  <c:v>2018.5833333333319</c:v>
                </c:pt>
                <c:pt idx="20">
                  <c:v>2018.6666666666652</c:v>
                </c:pt>
                <c:pt idx="21">
                  <c:v>2018.7499999999984</c:v>
                </c:pt>
                <c:pt idx="22">
                  <c:v>2018.8333333333317</c:v>
                </c:pt>
                <c:pt idx="23">
                  <c:v>2018.9166666666649</c:v>
                </c:pt>
                <c:pt idx="24">
                  <c:v>2018.9999999999982</c:v>
                </c:pt>
                <c:pt idx="25">
                  <c:v>2019.0833333333314</c:v>
                </c:pt>
                <c:pt idx="26">
                  <c:v>2019.1666666666647</c:v>
                </c:pt>
                <c:pt idx="27">
                  <c:v>2019.249999999998</c:v>
                </c:pt>
                <c:pt idx="28">
                  <c:v>2019.3333333333312</c:v>
                </c:pt>
                <c:pt idx="29">
                  <c:v>2019.4166666666645</c:v>
                </c:pt>
                <c:pt idx="30">
                  <c:v>2019.4999999999977</c:v>
                </c:pt>
                <c:pt idx="31">
                  <c:v>2019.583333333331</c:v>
                </c:pt>
                <c:pt idx="32">
                  <c:v>2019.6666666666642</c:v>
                </c:pt>
                <c:pt idx="33">
                  <c:v>2019.7499999999975</c:v>
                </c:pt>
                <c:pt idx="34">
                  <c:v>2019.8333333333308</c:v>
                </c:pt>
                <c:pt idx="35">
                  <c:v>2019.916666666664</c:v>
                </c:pt>
                <c:pt idx="36">
                  <c:v>2019.9999999999973</c:v>
                </c:pt>
                <c:pt idx="37">
                  <c:v>2020.0833333333305</c:v>
                </c:pt>
                <c:pt idx="38">
                  <c:v>2020.1666666666638</c:v>
                </c:pt>
                <c:pt idx="39">
                  <c:v>2020.249999999997</c:v>
                </c:pt>
                <c:pt idx="40">
                  <c:v>2020.3333333333303</c:v>
                </c:pt>
                <c:pt idx="41">
                  <c:v>2020.4166666666636</c:v>
                </c:pt>
                <c:pt idx="42">
                  <c:v>2020.4999999999968</c:v>
                </c:pt>
                <c:pt idx="43">
                  <c:v>2020.5833333333301</c:v>
                </c:pt>
                <c:pt idx="44">
                  <c:v>2020.6666666666633</c:v>
                </c:pt>
                <c:pt idx="45">
                  <c:v>2020.7499999999966</c:v>
                </c:pt>
                <c:pt idx="46">
                  <c:v>2020.8333333333298</c:v>
                </c:pt>
                <c:pt idx="47">
                  <c:v>2020.9166666666631</c:v>
                </c:pt>
                <c:pt idx="48">
                  <c:v>2020.9999999999964</c:v>
                </c:pt>
                <c:pt idx="49">
                  <c:v>2021.0833333333296</c:v>
                </c:pt>
                <c:pt idx="50">
                  <c:v>2021.1666666666629</c:v>
                </c:pt>
                <c:pt idx="51">
                  <c:v>2021.2499999999961</c:v>
                </c:pt>
                <c:pt idx="52">
                  <c:v>2021.3333333333294</c:v>
                </c:pt>
                <c:pt idx="53">
                  <c:v>2021.4166666666626</c:v>
                </c:pt>
                <c:pt idx="54">
                  <c:v>2021.4999999999959</c:v>
                </c:pt>
                <c:pt idx="55">
                  <c:v>2021.5833333333292</c:v>
                </c:pt>
                <c:pt idx="56">
                  <c:v>2021.6666666666624</c:v>
                </c:pt>
                <c:pt idx="57">
                  <c:v>2021.7499999999957</c:v>
                </c:pt>
                <c:pt idx="58">
                  <c:v>2021.8333333333289</c:v>
                </c:pt>
                <c:pt idx="59">
                  <c:v>2021.9166666666622</c:v>
                </c:pt>
                <c:pt idx="60">
                  <c:v>2021.9999999999955</c:v>
                </c:pt>
                <c:pt idx="61">
                  <c:v>2022.0833333333287</c:v>
                </c:pt>
              </c:numCache>
            </c:numRef>
          </c:cat>
          <c:val>
            <c:numRef>
              <c:f>'PCE Health Care'!$C$2:$C$63</c:f>
              <c:numCache>
                <c:formatCode>General</c:formatCode>
                <c:ptCount val="62"/>
                <c:pt idx="0">
                  <c:v>2104.404</c:v>
                </c:pt>
                <c:pt idx="1">
                  <c:v>2106.1460000000002</c:v>
                </c:pt>
                <c:pt idx="2">
                  <c:v>2102.7919999999999</c:v>
                </c:pt>
                <c:pt idx="3">
                  <c:v>2096.1640000000002</c:v>
                </c:pt>
                <c:pt idx="4">
                  <c:v>2095.8069999999998</c:v>
                </c:pt>
                <c:pt idx="5">
                  <c:v>2101.6480000000001</c:v>
                </c:pt>
                <c:pt idx="6">
                  <c:v>2113.701</c:v>
                </c:pt>
                <c:pt idx="7">
                  <c:v>2123.8870000000002</c:v>
                </c:pt>
                <c:pt idx="8">
                  <c:v>2131.663</c:v>
                </c:pt>
                <c:pt idx="9">
                  <c:v>2129.8870000000002</c:v>
                </c:pt>
                <c:pt idx="10">
                  <c:v>2135.6170000000002</c:v>
                </c:pt>
                <c:pt idx="11">
                  <c:v>2138.3389999999999</c:v>
                </c:pt>
                <c:pt idx="12">
                  <c:v>2144.835</c:v>
                </c:pt>
                <c:pt idx="13">
                  <c:v>2148.7950000000001</c:v>
                </c:pt>
                <c:pt idx="14">
                  <c:v>2152.0889999999999</c:v>
                </c:pt>
                <c:pt idx="15">
                  <c:v>2151.683</c:v>
                </c:pt>
                <c:pt idx="16">
                  <c:v>2158.5549999999998</c:v>
                </c:pt>
                <c:pt idx="17">
                  <c:v>2170.701</c:v>
                </c:pt>
                <c:pt idx="18">
                  <c:v>2184.4769999999999</c:v>
                </c:pt>
                <c:pt idx="19">
                  <c:v>2192.9270000000001</c:v>
                </c:pt>
                <c:pt idx="20">
                  <c:v>2190.5749999999998</c:v>
                </c:pt>
                <c:pt idx="21">
                  <c:v>2181.2530000000002</c:v>
                </c:pt>
                <c:pt idx="22">
                  <c:v>2176.9940000000001</c:v>
                </c:pt>
                <c:pt idx="23">
                  <c:v>2183.558</c:v>
                </c:pt>
                <c:pt idx="24">
                  <c:v>2198.5740000000001</c:v>
                </c:pt>
                <c:pt idx="25">
                  <c:v>2210.9670000000001</c:v>
                </c:pt>
                <c:pt idx="26">
                  <c:v>2224.9520000000002</c:v>
                </c:pt>
                <c:pt idx="27">
                  <c:v>2234.1979999999999</c:v>
                </c:pt>
                <c:pt idx="28">
                  <c:v>2240.1239999999998</c:v>
                </c:pt>
                <c:pt idx="29">
                  <c:v>2242.61</c:v>
                </c:pt>
                <c:pt idx="30">
                  <c:v>2243.8719999999998</c:v>
                </c:pt>
                <c:pt idx="31">
                  <c:v>2247.1999999999998</c:v>
                </c:pt>
                <c:pt idx="32">
                  <c:v>2251.5259999999998</c:v>
                </c:pt>
                <c:pt idx="33">
                  <c:v>2256.6</c:v>
                </c:pt>
                <c:pt idx="34">
                  <c:v>2264.0700000000002</c:v>
                </c:pt>
                <c:pt idx="35">
                  <c:v>2269.2420000000002</c:v>
                </c:pt>
                <c:pt idx="36">
                  <c:v>2283.3960000000002</c:v>
                </c:pt>
                <c:pt idx="37">
                  <c:v>2289.2260000000001</c:v>
                </c:pt>
                <c:pt idx="38">
                  <c:v>1924.3810000000001</c:v>
                </c:pt>
                <c:pt idx="39">
                  <c:v>1483.6279999999999</c:v>
                </c:pt>
                <c:pt idx="40">
                  <c:v>1824.1179999999999</c:v>
                </c:pt>
                <c:pt idx="41">
                  <c:v>2040.13</c:v>
                </c:pt>
                <c:pt idx="42">
                  <c:v>2074.0839999999998</c:v>
                </c:pt>
                <c:pt idx="43">
                  <c:v>2081.8850000000002</c:v>
                </c:pt>
                <c:pt idx="44">
                  <c:v>2127.6419999999998</c:v>
                </c:pt>
                <c:pt idx="45">
                  <c:v>2155.4</c:v>
                </c:pt>
                <c:pt idx="46">
                  <c:v>2175.1280000000002</c:v>
                </c:pt>
                <c:pt idx="47">
                  <c:v>2162.6559999999999</c:v>
                </c:pt>
                <c:pt idx="48">
                  <c:v>2143.2330000000002</c:v>
                </c:pt>
                <c:pt idx="49">
                  <c:v>2128.056</c:v>
                </c:pt>
                <c:pt idx="50">
                  <c:v>2150.7979999999998</c:v>
                </c:pt>
                <c:pt idx="51">
                  <c:v>2179.4989999999998</c:v>
                </c:pt>
                <c:pt idx="52">
                  <c:v>2195.125</c:v>
                </c:pt>
                <c:pt idx="53">
                  <c:v>2206.2979999999998</c:v>
                </c:pt>
                <c:pt idx="54">
                  <c:v>2210.5230000000001</c:v>
                </c:pt>
                <c:pt idx="55">
                  <c:v>2219.7199999999998</c:v>
                </c:pt>
                <c:pt idx="56">
                  <c:v>2229.3000000000002</c:v>
                </c:pt>
                <c:pt idx="57">
                  <c:v>2234.7159999999999</c:v>
                </c:pt>
                <c:pt idx="58">
                  <c:v>2238.2530000000002</c:v>
                </c:pt>
                <c:pt idx="59">
                  <c:v>2247.605</c:v>
                </c:pt>
                <c:pt idx="60">
                  <c:v>2249.038</c:v>
                </c:pt>
                <c:pt idx="61">
                  <c:v>2258.998</c:v>
                </c:pt>
              </c:numCache>
            </c:numRef>
          </c:val>
          <c:smooth val="0"/>
          <c:extLst>
            <c:ext xmlns:c16="http://schemas.microsoft.com/office/drawing/2014/chart" uri="{C3380CC4-5D6E-409C-BE32-E72D297353CC}">
              <c16:uniqueId val="{00000000-0F6F-441D-AD57-E79FCF5F2645}"/>
            </c:ext>
          </c:extLst>
        </c:ser>
        <c:ser>
          <c:idx val="1"/>
          <c:order val="1"/>
          <c:spPr>
            <a:ln w="12700" cap="rnd">
              <a:solidFill>
                <a:schemeClr val="tx2"/>
              </a:solidFill>
              <a:prstDash val="sysDash"/>
              <a:round/>
            </a:ln>
            <a:effectLst/>
          </c:spPr>
          <c:marker>
            <c:symbol val="none"/>
          </c:marker>
          <c:val>
            <c:numRef>
              <c:f>'PCE Health Care'!$E$2:$E$63</c:f>
              <c:numCache>
                <c:formatCode>0.0</c:formatCode>
                <c:ptCount val="62"/>
                <c:pt idx="0">
                  <c:v>2084.3013000000001</c:v>
                </c:pt>
                <c:pt idx="1">
                  <c:v>2089.5025999999998</c:v>
                </c:pt>
                <c:pt idx="2">
                  <c:v>2094.7039</c:v>
                </c:pt>
                <c:pt idx="3">
                  <c:v>2099.9051999999997</c:v>
                </c:pt>
                <c:pt idx="4">
                  <c:v>2105.1064999999999</c:v>
                </c:pt>
                <c:pt idx="5">
                  <c:v>2110.3078</c:v>
                </c:pt>
                <c:pt idx="6">
                  <c:v>2115.5090999999998</c:v>
                </c:pt>
                <c:pt idx="7">
                  <c:v>2120.7103999999999</c:v>
                </c:pt>
                <c:pt idx="8">
                  <c:v>2125.9117000000001</c:v>
                </c:pt>
                <c:pt idx="9">
                  <c:v>2131.1129999999998</c:v>
                </c:pt>
                <c:pt idx="10">
                  <c:v>2136.3143</c:v>
                </c:pt>
                <c:pt idx="11">
                  <c:v>2141.5155999999997</c:v>
                </c:pt>
                <c:pt idx="12">
                  <c:v>2146.7168999999999</c:v>
                </c:pt>
                <c:pt idx="13">
                  <c:v>2151.9182000000001</c:v>
                </c:pt>
                <c:pt idx="14">
                  <c:v>2157.1194999999998</c:v>
                </c:pt>
                <c:pt idx="15">
                  <c:v>2162.3208</c:v>
                </c:pt>
                <c:pt idx="16">
                  <c:v>2167.5221000000001</c:v>
                </c:pt>
                <c:pt idx="17">
                  <c:v>2172.7233999999999</c:v>
                </c:pt>
                <c:pt idx="18">
                  <c:v>2177.9247</c:v>
                </c:pt>
                <c:pt idx="19">
                  <c:v>2183.1259999999997</c:v>
                </c:pt>
                <c:pt idx="20">
                  <c:v>2188.3272999999999</c:v>
                </c:pt>
                <c:pt idx="21">
                  <c:v>2193.5286000000001</c:v>
                </c:pt>
                <c:pt idx="22">
                  <c:v>2198.7298999999998</c:v>
                </c:pt>
                <c:pt idx="23">
                  <c:v>2203.9312</c:v>
                </c:pt>
                <c:pt idx="24">
                  <c:v>2209.1324999999997</c:v>
                </c:pt>
                <c:pt idx="25">
                  <c:v>2214.3337999999999</c:v>
                </c:pt>
                <c:pt idx="26">
                  <c:v>2219.5351000000001</c:v>
                </c:pt>
                <c:pt idx="27">
                  <c:v>2224.7363999999998</c:v>
                </c:pt>
                <c:pt idx="28">
                  <c:v>2229.9376999999999</c:v>
                </c:pt>
                <c:pt idx="29">
                  <c:v>2235.1390000000001</c:v>
                </c:pt>
                <c:pt idx="30">
                  <c:v>2240.3402999999998</c:v>
                </c:pt>
                <c:pt idx="31">
                  <c:v>2245.5416</c:v>
                </c:pt>
                <c:pt idx="32">
                  <c:v>2250.7428999999997</c:v>
                </c:pt>
                <c:pt idx="33">
                  <c:v>2255.9441999999999</c:v>
                </c:pt>
                <c:pt idx="34">
                  <c:v>2261.1455000000001</c:v>
                </c:pt>
                <c:pt idx="35">
                  <c:v>2266.3467999999998</c:v>
                </c:pt>
                <c:pt idx="36">
                  <c:v>2271.5481</c:v>
                </c:pt>
                <c:pt idx="37">
                  <c:v>2276.7493999999997</c:v>
                </c:pt>
                <c:pt idx="38">
                  <c:v>2281.9506999999999</c:v>
                </c:pt>
                <c:pt idx="39">
                  <c:v>2287.152</c:v>
                </c:pt>
                <c:pt idx="40">
                  <c:v>2292.3532999999998</c:v>
                </c:pt>
                <c:pt idx="41">
                  <c:v>2297.5545999999999</c:v>
                </c:pt>
                <c:pt idx="42">
                  <c:v>2302.7559000000001</c:v>
                </c:pt>
                <c:pt idx="43">
                  <c:v>2307.9571999999998</c:v>
                </c:pt>
                <c:pt idx="44">
                  <c:v>2313.1585</c:v>
                </c:pt>
                <c:pt idx="45">
                  <c:v>2318.3597999999997</c:v>
                </c:pt>
                <c:pt idx="46">
                  <c:v>2323.5610999999999</c:v>
                </c:pt>
                <c:pt idx="47">
                  <c:v>2328.7624000000001</c:v>
                </c:pt>
                <c:pt idx="48">
                  <c:v>2333.9636999999998</c:v>
                </c:pt>
                <c:pt idx="49">
                  <c:v>2339.165</c:v>
                </c:pt>
                <c:pt idx="50">
                  <c:v>2344.3662999999997</c:v>
                </c:pt>
                <c:pt idx="51">
                  <c:v>2349.5675999999999</c:v>
                </c:pt>
                <c:pt idx="52">
                  <c:v>2354.7689</c:v>
                </c:pt>
                <c:pt idx="53">
                  <c:v>2359.9701999999997</c:v>
                </c:pt>
                <c:pt idx="54">
                  <c:v>2365.1714999999999</c:v>
                </c:pt>
                <c:pt idx="55">
                  <c:v>2370.3728000000001</c:v>
                </c:pt>
                <c:pt idx="56">
                  <c:v>2375.5740999999998</c:v>
                </c:pt>
                <c:pt idx="57">
                  <c:v>2380.7754</c:v>
                </c:pt>
                <c:pt idx="58">
                  <c:v>2385.9766999999997</c:v>
                </c:pt>
                <c:pt idx="59">
                  <c:v>2391.1779999999999</c:v>
                </c:pt>
                <c:pt idx="60">
                  <c:v>2396.3793000000001</c:v>
                </c:pt>
                <c:pt idx="61">
                  <c:v>2401.5805999999998</c:v>
                </c:pt>
              </c:numCache>
            </c:numRef>
          </c:val>
          <c:smooth val="0"/>
          <c:extLst>
            <c:ext xmlns:c16="http://schemas.microsoft.com/office/drawing/2014/chart" uri="{C3380CC4-5D6E-409C-BE32-E72D297353CC}">
              <c16:uniqueId val="{00000001-0F6F-441D-AD57-E79FCF5F2645}"/>
            </c:ext>
          </c:extLst>
        </c:ser>
        <c:dLbls>
          <c:showLegendKey val="0"/>
          <c:showVal val="0"/>
          <c:showCatName val="0"/>
          <c:showSerName val="0"/>
          <c:showPercent val="0"/>
          <c:showBubbleSize val="0"/>
        </c:dLbls>
        <c:smooth val="0"/>
        <c:axId val="129512191"/>
        <c:axId val="129542543"/>
      </c:lineChart>
      <c:catAx>
        <c:axId val="129512191"/>
        <c:scaling>
          <c:orientation val="minMax"/>
        </c:scaling>
        <c:delete val="0"/>
        <c:axPos val="b"/>
        <c:numFmt formatCode="General" sourceLinked="1"/>
        <c:majorTickMark val="in"/>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29542543"/>
        <c:crosses val="autoZero"/>
        <c:auto val="1"/>
        <c:lblAlgn val="ctr"/>
        <c:lblOffset val="100"/>
        <c:tickLblSkip val="12"/>
        <c:tickMarkSkip val="12"/>
        <c:noMultiLvlLbl val="0"/>
      </c:catAx>
      <c:valAx>
        <c:axId val="129542543"/>
        <c:scaling>
          <c:orientation val="minMax"/>
          <c:max val="300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29512191"/>
        <c:crosses val="autoZero"/>
        <c:crossBetween val="between"/>
        <c:majorUnit val="100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tx2"/>
            </a:solidFill>
            <a:ln>
              <a:solidFill>
                <a:schemeClr val="tx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'Pandemic Cars'!$B$2:$B$3</c:f>
              <c:strCache>
                <c:ptCount val="2"/>
                <c:pt idx="0">
                  <c:v>three years prior to pandemic</c:v>
                </c:pt>
                <c:pt idx="1">
                  <c:v>since pandemic began</c:v>
                </c:pt>
              </c:strCache>
            </c:strRef>
          </c:cat>
          <c:val>
            <c:numRef>
              <c:f>'Pandemic Cars'!$C$2:$C$3</c:f>
              <c:numCache>
                <c:formatCode>General</c:formatCode>
                <c:ptCount val="2"/>
                <c:pt idx="0">
                  <c:v>17.100000000000001</c:v>
                </c:pt>
                <c:pt idx="1">
                  <c:v>14.5</c:v>
                </c:pt>
              </c:numCache>
            </c:numRef>
          </c:val>
          <c:extLst>
            <c:ext xmlns:c16="http://schemas.microsoft.com/office/drawing/2014/chart" uri="{C3380CC4-5D6E-409C-BE32-E72D297353CC}">
              <c16:uniqueId val="{00000000-E8F9-4B04-A167-939A6B3E098C}"/>
            </c:ext>
          </c:extLst>
        </c:ser>
        <c:dLbls>
          <c:showLegendKey val="0"/>
          <c:showVal val="0"/>
          <c:showCatName val="0"/>
          <c:showSerName val="0"/>
          <c:showPercent val="0"/>
          <c:showBubbleSize val="0"/>
        </c:dLbls>
        <c:gapWidth val="100"/>
        <c:overlap val="-27"/>
        <c:axId val="1058364240"/>
        <c:axId val="1823448352"/>
      </c:barChart>
      <c:catAx>
        <c:axId val="1058364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823448352"/>
        <c:crosses val="autoZero"/>
        <c:auto val="1"/>
        <c:lblAlgn val="ctr"/>
        <c:lblOffset val="100"/>
        <c:noMultiLvlLbl val="0"/>
      </c:catAx>
      <c:valAx>
        <c:axId val="1823448352"/>
        <c:scaling>
          <c:orientation val="minMax"/>
          <c:max val="2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058364240"/>
        <c:crosses val="autoZero"/>
        <c:crossBetween val="between"/>
        <c:majorUnit val="4"/>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6580927384076991E-2"/>
          <c:y val="5.0925925925925923E-2"/>
          <c:w val="0.90286351706036749"/>
          <c:h val="0.80933654126567511"/>
        </c:manualLayout>
      </c:layout>
      <c:barChart>
        <c:barDir val="col"/>
        <c:grouping val="clustered"/>
        <c:varyColors val="0"/>
        <c:ser>
          <c:idx val="0"/>
          <c:order val="0"/>
          <c:tx>
            <c:v>2019:Q4</c:v>
          </c:tx>
          <c:spPr>
            <a:solidFill>
              <a:schemeClr val="tx2"/>
            </a:solidFill>
            <a:ln>
              <a:noFill/>
            </a:ln>
            <a:effectLst/>
          </c:spPr>
          <c:invertIfNegative val="0"/>
          <c:cat>
            <c:strRef>
              <c:f>'Household Wealth II'!$C$24:$H$24</c:f>
              <c:strCache>
                <c:ptCount val="6"/>
                <c:pt idx="0">
                  <c:v>0-20th percentile</c:v>
                </c:pt>
                <c:pt idx="1">
                  <c:v>20th-40th percentile</c:v>
                </c:pt>
                <c:pt idx="2">
                  <c:v>40th-60th percentile</c:v>
                </c:pt>
                <c:pt idx="3">
                  <c:v>60th-80th percentile</c:v>
                </c:pt>
                <c:pt idx="4">
                  <c:v>80th-99th percentile</c:v>
                </c:pt>
                <c:pt idx="5">
                  <c:v>top 1 percent</c:v>
                </c:pt>
              </c:strCache>
            </c:strRef>
          </c:cat>
          <c:val>
            <c:numRef>
              <c:f>'Household Wealth II'!$C$25:$H$25</c:f>
              <c:numCache>
                <c:formatCode>General</c:formatCode>
                <c:ptCount val="6"/>
                <c:pt idx="0">
                  <c:v>3.36</c:v>
                </c:pt>
                <c:pt idx="1">
                  <c:v>4.6100000000000003</c:v>
                </c:pt>
                <c:pt idx="2">
                  <c:v>8.2200000000000006</c:v>
                </c:pt>
                <c:pt idx="3">
                  <c:v>16.54</c:v>
                </c:pt>
                <c:pt idx="4">
                  <c:v>49.65</c:v>
                </c:pt>
                <c:pt idx="5">
                  <c:v>27.59</c:v>
                </c:pt>
              </c:numCache>
            </c:numRef>
          </c:val>
          <c:extLst>
            <c:ext xmlns:c16="http://schemas.microsoft.com/office/drawing/2014/chart" uri="{C3380CC4-5D6E-409C-BE32-E72D297353CC}">
              <c16:uniqueId val="{00000000-9A72-4CFD-B3C8-E0B40154EEC7}"/>
            </c:ext>
          </c:extLst>
        </c:ser>
        <c:ser>
          <c:idx val="1"/>
          <c:order val="1"/>
          <c:tx>
            <c:v>2021:Q4</c:v>
          </c:tx>
          <c:spPr>
            <a:solidFill>
              <a:schemeClr val="accent1">
                <a:lumMod val="75000"/>
              </a:schemeClr>
            </a:solidFill>
            <a:ln>
              <a:noFill/>
            </a:ln>
            <a:effectLst/>
          </c:spPr>
          <c:invertIfNegative val="0"/>
          <c:cat>
            <c:strRef>
              <c:f>'Household Wealth II'!$C$24:$H$24</c:f>
              <c:strCache>
                <c:ptCount val="6"/>
                <c:pt idx="0">
                  <c:v>0-20th percentile</c:v>
                </c:pt>
                <c:pt idx="1">
                  <c:v>20th-40th percentile</c:v>
                </c:pt>
                <c:pt idx="2">
                  <c:v>40th-60th percentile</c:v>
                </c:pt>
                <c:pt idx="3">
                  <c:v>60th-80th percentile</c:v>
                </c:pt>
                <c:pt idx="4">
                  <c:v>80th-99th percentile</c:v>
                </c:pt>
                <c:pt idx="5">
                  <c:v>top 1 percent</c:v>
                </c:pt>
              </c:strCache>
            </c:strRef>
          </c:cat>
          <c:val>
            <c:numRef>
              <c:f>'Household Wealth II'!$C$26:$H$26</c:f>
              <c:numCache>
                <c:formatCode>General</c:formatCode>
                <c:ptCount val="6"/>
                <c:pt idx="0">
                  <c:v>4.05</c:v>
                </c:pt>
                <c:pt idx="1">
                  <c:v>5.76</c:v>
                </c:pt>
                <c:pt idx="2">
                  <c:v>10.220000000000001</c:v>
                </c:pt>
                <c:pt idx="3">
                  <c:v>22.05</c:v>
                </c:pt>
                <c:pt idx="4">
                  <c:v>61.34</c:v>
                </c:pt>
                <c:pt idx="5">
                  <c:v>38.770000000000003</c:v>
                </c:pt>
              </c:numCache>
            </c:numRef>
          </c:val>
          <c:extLst>
            <c:ext xmlns:c16="http://schemas.microsoft.com/office/drawing/2014/chart" uri="{C3380CC4-5D6E-409C-BE32-E72D297353CC}">
              <c16:uniqueId val="{00000001-9A72-4CFD-B3C8-E0B40154EEC7}"/>
            </c:ext>
          </c:extLst>
        </c:ser>
        <c:dLbls>
          <c:showLegendKey val="0"/>
          <c:showVal val="0"/>
          <c:showCatName val="0"/>
          <c:showSerName val="0"/>
          <c:showPercent val="0"/>
          <c:showBubbleSize val="0"/>
        </c:dLbls>
        <c:gapWidth val="219"/>
        <c:overlap val="-27"/>
        <c:axId val="155893807"/>
        <c:axId val="1817213792"/>
      </c:barChart>
      <c:catAx>
        <c:axId val="1558938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817213792"/>
        <c:crosses val="autoZero"/>
        <c:auto val="1"/>
        <c:lblAlgn val="ctr"/>
        <c:lblOffset val="100"/>
        <c:noMultiLvlLbl val="0"/>
      </c:catAx>
      <c:valAx>
        <c:axId val="18172137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55893807"/>
        <c:crosses val="autoZero"/>
        <c:crossBetween val="between"/>
      </c:valAx>
      <c:spPr>
        <a:noFill/>
        <a:ln>
          <a:noFill/>
        </a:ln>
        <a:effectLst/>
      </c:spPr>
    </c:plotArea>
    <c:legend>
      <c:legendPos val="b"/>
      <c:layout>
        <c:manualLayout>
          <c:xMode val="edge"/>
          <c:yMode val="edge"/>
          <c:x val="8.5050306211723534E-2"/>
          <c:y val="7.928186060075823E-2"/>
          <c:w val="0.3658005249343832"/>
          <c:h val="9.4923811606882472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1"/>
          <c:tx>
            <c:strRef>
              <c:f>Savings!$C$5</c:f>
              <c:strCache>
                <c:ptCount val="1"/>
                <c:pt idx="0">
                  <c:v>Bar</c:v>
                </c:pt>
              </c:strCache>
            </c:strRef>
          </c:tx>
          <c:spPr>
            <a:solidFill>
              <a:schemeClr val="bg1">
                <a:lumMod val="85000"/>
              </a:schemeClr>
            </a:solidFill>
            <a:ln>
              <a:noFill/>
            </a:ln>
            <a:effectLst/>
          </c:spPr>
          <c:invertIfNegative val="0"/>
          <c:cat>
            <c:numRef>
              <c:f>Savings!$A$6:$A$271</c:f>
              <c:numCache>
                <c:formatCode>yyyy\-mm\-dd</c:formatCode>
                <c:ptCount val="266"/>
                <c:pt idx="0">
                  <c:v>36526</c:v>
                </c:pt>
                <c:pt idx="1">
                  <c:v>36557</c:v>
                </c:pt>
                <c:pt idx="2">
                  <c:v>36586</c:v>
                </c:pt>
                <c:pt idx="3">
                  <c:v>36617</c:v>
                </c:pt>
                <c:pt idx="4">
                  <c:v>36647</c:v>
                </c:pt>
                <c:pt idx="5">
                  <c:v>36678</c:v>
                </c:pt>
                <c:pt idx="6">
                  <c:v>36708</c:v>
                </c:pt>
                <c:pt idx="7">
                  <c:v>36739</c:v>
                </c:pt>
                <c:pt idx="8">
                  <c:v>36770</c:v>
                </c:pt>
                <c:pt idx="9">
                  <c:v>36800</c:v>
                </c:pt>
                <c:pt idx="10">
                  <c:v>36831</c:v>
                </c:pt>
                <c:pt idx="11">
                  <c:v>36861</c:v>
                </c:pt>
                <c:pt idx="12">
                  <c:v>36892</c:v>
                </c:pt>
                <c:pt idx="13">
                  <c:v>36923</c:v>
                </c:pt>
                <c:pt idx="14">
                  <c:v>36951</c:v>
                </c:pt>
                <c:pt idx="15">
                  <c:v>36982</c:v>
                </c:pt>
                <c:pt idx="16">
                  <c:v>37012</c:v>
                </c:pt>
                <c:pt idx="17">
                  <c:v>37043</c:v>
                </c:pt>
                <c:pt idx="18">
                  <c:v>37073</c:v>
                </c:pt>
                <c:pt idx="19">
                  <c:v>37104</c:v>
                </c:pt>
                <c:pt idx="20">
                  <c:v>37135</c:v>
                </c:pt>
                <c:pt idx="21">
                  <c:v>37165</c:v>
                </c:pt>
                <c:pt idx="22">
                  <c:v>37196</c:v>
                </c:pt>
                <c:pt idx="23">
                  <c:v>37226</c:v>
                </c:pt>
                <c:pt idx="24">
                  <c:v>37257</c:v>
                </c:pt>
                <c:pt idx="25">
                  <c:v>37288</c:v>
                </c:pt>
                <c:pt idx="26">
                  <c:v>37316</c:v>
                </c:pt>
                <c:pt idx="27">
                  <c:v>37347</c:v>
                </c:pt>
                <c:pt idx="28">
                  <c:v>37377</c:v>
                </c:pt>
                <c:pt idx="29">
                  <c:v>37408</c:v>
                </c:pt>
                <c:pt idx="30">
                  <c:v>37438</c:v>
                </c:pt>
                <c:pt idx="31">
                  <c:v>37469</c:v>
                </c:pt>
                <c:pt idx="32">
                  <c:v>37500</c:v>
                </c:pt>
                <c:pt idx="33">
                  <c:v>37530</c:v>
                </c:pt>
                <c:pt idx="34">
                  <c:v>37561</c:v>
                </c:pt>
                <c:pt idx="35">
                  <c:v>37591</c:v>
                </c:pt>
                <c:pt idx="36">
                  <c:v>37622</c:v>
                </c:pt>
                <c:pt idx="37">
                  <c:v>37653</c:v>
                </c:pt>
                <c:pt idx="38">
                  <c:v>37681</c:v>
                </c:pt>
                <c:pt idx="39">
                  <c:v>37712</c:v>
                </c:pt>
                <c:pt idx="40">
                  <c:v>37742</c:v>
                </c:pt>
                <c:pt idx="41">
                  <c:v>37773</c:v>
                </c:pt>
                <c:pt idx="42">
                  <c:v>37803</c:v>
                </c:pt>
                <c:pt idx="43">
                  <c:v>37834</c:v>
                </c:pt>
                <c:pt idx="44">
                  <c:v>37865</c:v>
                </c:pt>
                <c:pt idx="45">
                  <c:v>37895</c:v>
                </c:pt>
                <c:pt idx="46">
                  <c:v>37926</c:v>
                </c:pt>
                <c:pt idx="47">
                  <c:v>37956</c:v>
                </c:pt>
                <c:pt idx="48">
                  <c:v>37987</c:v>
                </c:pt>
                <c:pt idx="49">
                  <c:v>38018</c:v>
                </c:pt>
                <c:pt idx="50">
                  <c:v>38047</c:v>
                </c:pt>
                <c:pt idx="51">
                  <c:v>38078</c:v>
                </c:pt>
                <c:pt idx="52">
                  <c:v>38108</c:v>
                </c:pt>
                <c:pt idx="53">
                  <c:v>38139</c:v>
                </c:pt>
                <c:pt idx="54">
                  <c:v>38169</c:v>
                </c:pt>
                <c:pt idx="55">
                  <c:v>38200</c:v>
                </c:pt>
                <c:pt idx="56">
                  <c:v>38231</c:v>
                </c:pt>
                <c:pt idx="57">
                  <c:v>38261</c:v>
                </c:pt>
                <c:pt idx="58">
                  <c:v>38292</c:v>
                </c:pt>
                <c:pt idx="59">
                  <c:v>38322</c:v>
                </c:pt>
                <c:pt idx="60">
                  <c:v>38353</c:v>
                </c:pt>
                <c:pt idx="61">
                  <c:v>38384</c:v>
                </c:pt>
                <c:pt idx="62">
                  <c:v>38412</c:v>
                </c:pt>
                <c:pt idx="63">
                  <c:v>38443</c:v>
                </c:pt>
                <c:pt idx="64">
                  <c:v>38473</c:v>
                </c:pt>
                <c:pt idx="65">
                  <c:v>38504</c:v>
                </c:pt>
                <c:pt idx="66">
                  <c:v>38534</c:v>
                </c:pt>
                <c:pt idx="67">
                  <c:v>38565</c:v>
                </c:pt>
                <c:pt idx="68">
                  <c:v>38596</c:v>
                </c:pt>
                <c:pt idx="69">
                  <c:v>38626</c:v>
                </c:pt>
                <c:pt idx="70">
                  <c:v>38657</c:v>
                </c:pt>
                <c:pt idx="71">
                  <c:v>38687</c:v>
                </c:pt>
                <c:pt idx="72">
                  <c:v>38718</c:v>
                </c:pt>
                <c:pt idx="73">
                  <c:v>38749</c:v>
                </c:pt>
                <c:pt idx="74">
                  <c:v>38777</c:v>
                </c:pt>
                <c:pt idx="75">
                  <c:v>38808</c:v>
                </c:pt>
                <c:pt idx="76">
                  <c:v>38838</c:v>
                </c:pt>
                <c:pt idx="77">
                  <c:v>38869</c:v>
                </c:pt>
                <c:pt idx="78">
                  <c:v>38899</c:v>
                </c:pt>
                <c:pt idx="79">
                  <c:v>38930</c:v>
                </c:pt>
                <c:pt idx="80">
                  <c:v>38961</c:v>
                </c:pt>
                <c:pt idx="81">
                  <c:v>38991</c:v>
                </c:pt>
                <c:pt idx="82">
                  <c:v>39022</c:v>
                </c:pt>
                <c:pt idx="83">
                  <c:v>39052</c:v>
                </c:pt>
                <c:pt idx="84">
                  <c:v>39083</c:v>
                </c:pt>
                <c:pt idx="85">
                  <c:v>39114</c:v>
                </c:pt>
                <c:pt idx="86">
                  <c:v>39142</c:v>
                </c:pt>
                <c:pt idx="87">
                  <c:v>39173</c:v>
                </c:pt>
                <c:pt idx="88">
                  <c:v>39203</c:v>
                </c:pt>
                <c:pt idx="89">
                  <c:v>39234</c:v>
                </c:pt>
                <c:pt idx="90">
                  <c:v>39264</c:v>
                </c:pt>
                <c:pt idx="91">
                  <c:v>39295</c:v>
                </c:pt>
                <c:pt idx="92">
                  <c:v>39326</c:v>
                </c:pt>
                <c:pt idx="93">
                  <c:v>39356</c:v>
                </c:pt>
                <c:pt idx="94">
                  <c:v>39387</c:v>
                </c:pt>
                <c:pt idx="95">
                  <c:v>39417</c:v>
                </c:pt>
                <c:pt idx="96">
                  <c:v>39448</c:v>
                </c:pt>
                <c:pt idx="97">
                  <c:v>39479</c:v>
                </c:pt>
                <c:pt idx="98">
                  <c:v>39508</c:v>
                </c:pt>
                <c:pt idx="99">
                  <c:v>39539</c:v>
                </c:pt>
                <c:pt idx="100">
                  <c:v>39569</c:v>
                </c:pt>
                <c:pt idx="101">
                  <c:v>39600</c:v>
                </c:pt>
                <c:pt idx="102">
                  <c:v>39630</c:v>
                </c:pt>
                <c:pt idx="103">
                  <c:v>39661</c:v>
                </c:pt>
                <c:pt idx="104">
                  <c:v>39692</c:v>
                </c:pt>
                <c:pt idx="105">
                  <c:v>39722</c:v>
                </c:pt>
                <c:pt idx="106">
                  <c:v>39753</c:v>
                </c:pt>
                <c:pt idx="107">
                  <c:v>39783</c:v>
                </c:pt>
                <c:pt idx="108">
                  <c:v>39814</c:v>
                </c:pt>
                <c:pt idx="109">
                  <c:v>39845</c:v>
                </c:pt>
                <c:pt idx="110">
                  <c:v>39873</c:v>
                </c:pt>
                <c:pt idx="111">
                  <c:v>39904</c:v>
                </c:pt>
                <c:pt idx="112">
                  <c:v>39934</c:v>
                </c:pt>
                <c:pt idx="113">
                  <c:v>39965</c:v>
                </c:pt>
                <c:pt idx="114">
                  <c:v>39995</c:v>
                </c:pt>
                <c:pt idx="115">
                  <c:v>40026</c:v>
                </c:pt>
                <c:pt idx="116">
                  <c:v>40057</c:v>
                </c:pt>
                <c:pt idx="117">
                  <c:v>40087</c:v>
                </c:pt>
                <c:pt idx="118">
                  <c:v>40118</c:v>
                </c:pt>
                <c:pt idx="119">
                  <c:v>40148</c:v>
                </c:pt>
                <c:pt idx="120">
                  <c:v>40179</c:v>
                </c:pt>
                <c:pt idx="121">
                  <c:v>40210</c:v>
                </c:pt>
                <c:pt idx="122">
                  <c:v>40238</c:v>
                </c:pt>
                <c:pt idx="123">
                  <c:v>40269</c:v>
                </c:pt>
                <c:pt idx="124">
                  <c:v>40299</c:v>
                </c:pt>
                <c:pt idx="125">
                  <c:v>40330</c:v>
                </c:pt>
                <c:pt idx="126">
                  <c:v>40360</c:v>
                </c:pt>
                <c:pt idx="127">
                  <c:v>40391</c:v>
                </c:pt>
                <c:pt idx="128">
                  <c:v>40422</c:v>
                </c:pt>
                <c:pt idx="129">
                  <c:v>40452</c:v>
                </c:pt>
                <c:pt idx="130">
                  <c:v>40483</c:v>
                </c:pt>
                <c:pt idx="131">
                  <c:v>40513</c:v>
                </c:pt>
                <c:pt idx="132">
                  <c:v>40544</c:v>
                </c:pt>
                <c:pt idx="133">
                  <c:v>40575</c:v>
                </c:pt>
                <c:pt idx="134">
                  <c:v>40603</c:v>
                </c:pt>
                <c:pt idx="135">
                  <c:v>40634</c:v>
                </c:pt>
                <c:pt idx="136">
                  <c:v>40664</c:v>
                </c:pt>
                <c:pt idx="137">
                  <c:v>40695</c:v>
                </c:pt>
                <c:pt idx="138">
                  <c:v>40725</c:v>
                </c:pt>
                <c:pt idx="139">
                  <c:v>40756</c:v>
                </c:pt>
                <c:pt idx="140">
                  <c:v>40787</c:v>
                </c:pt>
                <c:pt idx="141">
                  <c:v>40817</c:v>
                </c:pt>
                <c:pt idx="142">
                  <c:v>40848</c:v>
                </c:pt>
                <c:pt idx="143">
                  <c:v>40878</c:v>
                </c:pt>
                <c:pt idx="144">
                  <c:v>40909</c:v>
                </c:pt>
                <c:pt idx="145">
                  <c:v>40940</c:v>
                </c:pt>
                <c:pt idx="146">
                  <c:v>40969</c:v>
                </c:pt>
                <c:pt idx="147">
                  <c:v>41000</c:v>
                </c:pt>
                <c:pt idx="148">
                  <c:v>41030</c:v>
                </c:pt>
                <c:pt idx="149">
                  <c:v>41061</c:v>
                </c:pt>
                <c:pt idx="150">
                  <c:v>41091</c:v>
                </c:pt>
                <c:pt idx="151">
                  <c:v>41122</c:v>
                </c:pt>
                <c:pt idx="152">
                  <c:v>41153</c:v>
                </c:pt>
                <c:pt idx="153">
                  <c:v>41183</c:v>
                </c:pt>
                <c:pt idx="154">
                  <c:v>41214</c:v>
                </c:pt>
                <c:pt idx="155">
                  <c:v>41244</c:v>
                </c:pt>
                <c:pt idx="156">
                  <c:v>41275</c:v>
                </c:pt>
                <c:pt idx="157">
                  <c:v>41306</c:v>
                </c:pt>
                <c:pt idx="158">
                  <c:v>41334</c:v>
                </c:pt>
                <c:pt idx="159">
                  <c:v>41365</c:v>
                </c:pt>
                <c:pt idx="160">
                  <c:v>41395</c:v>
                </c:pt>
                <c:pt idx="161">
                  <c:v>41426</c:v>
                </c:pt>
                <c:pt idx="162">
                  <c:v>41456</c:v>
                </c:pt>
                <c:pt idx="163">
                  <c:v>41487</c:v>
                </c:pt>
                <c:pt idx="164">
                  <c:v>41518</c:v>
                </c:pt>
                <c:pt idx="165">
                  <c:v>41548</c:v>
                </c:pt>
                <c:pt idx="166">
                  <c:v>41579</c:v>
                </c:pt>
                <c:pt idx="167">
                  <c:v>41609</c:v>
                </c:pt>
                <c:pt idx="168">
                  <c:v>41640</c:v>
                </c:pt>
                <c:pt idx="169">
                  <c:v>41671</c:v>
                </c:pt>
                <c:pt idx="170">
                  <c:v>41699</c:v>
                </c:pt>
                <c:pt idx="171">
                  <c:v>41730</c:v>
                </c:pt>
                <c:pt idx="172">
                  <c:v>41760</c:v>
                </c:pt>
                <c:pt idx="173">
                  <c:v>41791</c:v>
                </c:pt>
                <c:pt idx="174">
                  <c:v>41821</c:v>
                </c:pt>
                <c:pt idx="175">
                  <c:v>41852</c:v>
                </c:pt>
                <c:pt idx="176">
                  <c:v>41883</c:v>
                </c:pt>
                <c:pt idx="177">
                  <c:v>41913</c:v>
                </c:pt>
                <c:pt idx="178">
                  <c:v>41944</c:v>
                </c:pt>
                <c:pt idx="179">
                  <c:v>41974</c:v>
                </c:pt>
                <c:pt idx="180">
                  <c:v>42005</c:v>
                </c:pt>
                <c:pt idx="181">
                  <c:v>42036</c:v>
                </c:pt>
                <c:pt idx="182">
                  <c:v>42064</c:v>
                </c:pt>
                <c:pt idx="183">
                  <c:v>42095</c:v>
                </c:pt>
                <c:pt idx="184">
                  <c:v>42125</c:v>
                </c:pt>
                <c:pt idx="185">
                  <c:v>42156</c:v>
                </c:pt>
                <c:pt idx="186">
                  <c:v>42186</c:v>
                </c:pt>
                <c:pt idx="187">
                  <c:v>42217</c:v>
                </c:pt>
                <c:pt idx="188">
                  <c:v>42248</c:v>
                </c:pt>
                <c:pt idx="189">
                  <c:v>42278</c:v>
                </c:pt>
                <c:pt idx="190">
                  <c:v>42309</c:v>
                </c:pt>
                <c:pt idx="191">
                  <c:v>42339</c:v>
                </c:pt>
                <c:pt idx="192">
                  <c:v>42370</c:v>
                </c:pt>
                <c:pt idx="193">
                  <c:v>42401</c:v>
                </c:pt>
                <c:pt idx="194">
                  <c:v>42430</c:v>
                </c:pt>
                <c:pt idx="195">
                  <c:v>42461</c:v>
                </c:pt>
                <c:pt idx="196">
                  <c:v>42491</c:v>
                </c:pt>
                <c:pt idx="197">
                  <c:v>42522</c:v>
                </c:pt>
                <c:pt idx="198">
                  <c:v>42552</c:v>
                </c:pt>
                <c:pt idx="199">
                  <c:v>42583</c:v>
                </c:pt>
                <c:pt idx="200">
                  <c:v>42614</c:v>
                </c:pt>
                <c:pt idx="201">
                  <c:v>42644</c:v>
                </c:pt>
                <c:pt idx="202">
                  <c:v>42675</c:v>
                </c:pt>
                <c:pt idx="203">
                  <c:v>42705</c:v>
                </c:pt>
                <c:pt idx="204">
                  <c:v>42736</c:v>
                </c:pt>
                <c:pt idx="205">
                  <c:v>42767</c:v>
                </c:pt>
                <c:pt idx="206">
                  <c:v>42795</c:v>
                </c:pt>
                <c:pt idx="207">
                  <c:v>42826</c:v>
                </c:pt>
                <c:pt idx="208">
                  <c:v>42856</c:v>
                </c:pt>
                <c:pt idx="209">
                  <c:v>42887</c:v>
                </c:pt>
                <c:pt idx="210">
                  <c:v>42917</c:v>
                </c:pt>
                <c:pt idx="211">
                  <c:v>42948</c:v>
                </c:pt>
                <c:pt idx="212">
                  <c:v>42979</c:v>
                </c:pt>
                <c:pt idx="213">
                  <c:v>43009</c:v>
                </c:pt>
                <c:pt idx="214">
                  <c:v>43040</c:v>
                </c:pt>
                <c:pt idx="215">
                  <c:v>43070</c:v>
                </c:pt>
                <c:pt idx="216">
                  <c:v>43101</c:v>
                </c:pt>
                <c:pt idx="217">
                  <c:v>43132</c:v>
                </c:pt>
                <c:pt idx="218">
                  <c:v>43160</c:v>
                </c:pt>
                <c:pt idx="219">
                  <c:v>43191</c:v>
                </c:pt>
                <c:pt idx="220">
                  <c:v>43221</c:v>
                </c:pt>
                <c:pt idx="221">
                  <c:v>43252</c:v>
                </c:pt>
                <c:pt idx="222">
                  <c:v>43282</c:v>
                </c:pt>
                <c:pt idx="223">
                  <c:v>43313</c:v>
                </c:pt>
                <c:pt idx="224">
                  <c:v>43344</c:v>
                </c:pt>
                <c:pt idx="225">
                  <c:v>43374</c:v>
                </c:pt>
                <c:pt idx="226">
                  <c:v>43405</c:v>
                </c:pt>
                <c:pt idx="227">
                  <c:v>43435</c:v>
                </c:pt>
                <c:pt idx="228">
                  <c:v>43466</c:v>
                </c:pt>
                <c:pt idx="229">
                  <c:v>43497</c:v>
                </c:pt>
                <c:pt idx="230">
                  <c:v>43525</c:v>
                </c:pt>
                <c:pt idx="231">
                  <c:v>43556</c:v>
                </c:pt>
                <c:pt idx="232">
                  <c:v>43586</c:v>
                </c:pt>
                <c:pt idx="233">
                  <c:v>43617</c:v>
                </c:pt>
                <c:pt idx="234">
                  <c:v>43647</c:v>
                </c:pt>
                <c:pt idx="235">
                  <c:v>43678</c:v>
                </c:pt>
                <c:pt idx="236">
                  <c:v>43709</c:v>
                </c:pt>
                <c:pt idx="237">
                  <c:v>43739</c:v>
                </c:pt>
                <c:pt idx="238">
                  <c:v>43770</c:v>
                </c:pt>
                <c:pt idx="239">
                  <c:v>43800</c:v>
                </c:pt>
                <c:pt idx="240">
                  <c:v>43831</c:v>
                </c:pt>
                <c:pt idx="241">
                  <c:v>43862</c:v>
                </c:pt>
                <c:pt idx="242">
                  <c:v>43891</c:v>
                </c:pt>
                <c:pt idx="243">
                  <c:v>43922</c:v>
                </c:pt>
                <c:pt idx="244">
                  <c:v>43952</c:v>
                </c:pt>
                <c:pt idx="245">
                  <c:v>43983</c:v>
                </c:pt>
                <c:pt idx="246">
                  <c:v>44013</c:v>
                </c:pt>
                <c:pt idx="247">
                  <c:v>44044</c:v>
                </c:pt>
                <c:pt idx="248">
                  <c:v>44075</c:v>
                </c:pt>
                <c:pt idx="249">
                  <c:v>44105</c:v>
                </c:pt>
                <c:pt idx="250">
                  <c:v>44136</c:v>
                </c:pt>
                <c:pt idx="251">
                  <c:v>44166</c:v>
                </c:pt>
                <c:pt idx="252">
                  <c:v>44197</c:v>
                </c:pt>
                <c:pt idx="253">
                  <c:v>44228</c:v>
                </c:pt>
                <c:pt idx="254">
                  <c:v>44256</c:v>
                </c:pt>
                <c:pt idx="255">
                  <c:v>44287</c:v>
                </c:pt>
                <c:pt idx="256">
                  <c:v>44317</c:v>
                </c:pt>
                <c:pt idx="257">
                  <c:v>44348</c:v>
                </c:pt>
                <c:pt idx="258">
                  <c:v>44378</c:v>
                </c:pt>
                <c:pt idx="259">
                  <c:v>44409</c:v>
                </c:pt>
                <c:pt idx="260">
                  <c:v>44440</c:v>
                </c:pt>
                <c:pt idx="261">
                  <c:v>44470</c:v>
                </c:pt>
                <c:pt idx="262">
                  <c:v>44501</c:v>
                </c:pt>
                <c:pt idx="263">
                  <c:v>44531</c:v>
                </c:pt>
                <c:pt idx="264">
                  <c:v>44562</c:v>
                </c:pt>
                <c:pt idx="265">
                  <c:v>44593</c:v>
                </c:pt>
              </c:numCache>
            </c:numRef>
          </c:cat>
          <c:val>
            <c:numRef>
              <c:f>Savings!$C$6:$C$271</c:f>
              <c:numCache>
                <c:formatCode>0</c:formatCode>
                <c:ptCount val="266"/>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35</c:v>
                </c:pt>
                <c:pt idx="15">
                  <c:v>35</c:v>
                </c:pt>
                <c:pt idx="16">
                  <c:v>35</c:v>
                </c:pt>
                <c:pt idx="17">
                  <c:v>35</c:v>
                </c:pt>
                <c:pt idx="18">
                  <c:v>35</c:v>
                </c:pt>
                <c:pt idx="19">
                  <c:v>35</c:v>
                </c:pt>
                <c:pt idx="20">
                  <c:v>35</c:v>
                </c:pt>
                <c:pt idx="21">
                  <c:v>35</c:v>
                </c:pt>
                <c:pt idx="22">
                  <c:v>35</c:v>
                </c:pt>
                <c:pt idx="23">
                  <c:v>#N/A</c:v>
                </c:pt>
                <c:pt idx="24">
                  <c:v>#N/A</c:v>
                </c:pt>
                <c:pt idx="25">
                  <c:v>#N/A</c:v>
                </c:pt>
                <c:pt idx="26">
                  <c:v>#N/A</c:v>
                </c:pt>
                <c:pt idx="27">
                  <c:v>#N/A</c:v>
                </c:pt>
                <c:pt idx="28">
                  <c:v>#N/A</c:v>
                </c:pt>
                <c:pt idx="29">
                  <c:v>#N/A</c:v>
                </c:pt>
                <c:pt idx="30">
                  <c:v>#N/A</c:v>
                </c:pt>
                <c:pt idx="31">
                  <c:v>#N/A</c:v>
                </c:pt>
                <c:pt idx="32">
                  <c:v>#N/A</c:v>
                </c:pt>
                <c:pt idx="33">
                  <c:v>#N/A</c:v>
                </c:pt>
                <c:pt idx="34">
                  <c:v>#N/A</c:v>
                </c:pt>
                <c:pt idx="35">
                  <c:v>#N/A</c:v>
                </c:pt>
                <c:pt idx="36">
                  <c:v>#N/A</c:v>
                </c:pt>
                <c:pt idx="37">
                  <c:v>#N/A</c:v>
                </c:pt>
                <c:pt idx="38">
                  <c:v>#N/A</c:v>
                </c:pt>
                <c:pt idx="39">
                  <c:v>#N/A</c:v>
                </c:pt>
                <c:pt idx="40">
                  <c:v>#N/A</c:v>
                </c:pt>
                <c:pt idx="41">
                  <c:v>#N/A</c:v>
                </c:pt>
                <c:pt idx="42">
                  <c:v>#N/A</c:v>
                </c:pt>
                <c:pt idx="43">
                  <c:v>#N/A</c:v>
                </c:pt>
                <c:pt idx="44">
                  <c:v>#N/A</c:v>
                </c:pt>
                <c:pt idx="45">
                  <c:v>#N/A</c:v>
                </c:pt>
                <c:pt idx="46">
                  <c:v>#N/A</c:v>
                </c:pt>
                <c:pt idx="47">
                  <c:v>#N/A</c:v>
                </c:pt>
                <c:pt idx="48">
                  <c:v>#N/A</c:v>
                </c:pt>
                <c:pt idx="49">
                  <c:v>#N/A</c:v>
                </c:pt>
                <c:pt idx="50">
                  <c:v>#N/A</c:v>
                </c:pt>
                <c:pt idx="51">
                  <c:v>#N/A</c:v>
                </c:pt>
                <c:pt idx="52">
                  <c:v>#N/A</c:v>
                </c:pt>
                <c:pt idx="53">
                  <c:v>#N/A</c:v>
                </c:pt>
                <c:pt idx="54">
                  <c:v>#N/A</c:v>
                </c:pt>
                <c:pt idx="55">
                  <c:v>#N/A</c:v>
                </c:pt>
                <c:pt idx="56">
                  <c:v>#N/A</c:v>
                </c:pt>
                <c:pt idx="57">
                  <c:v>#N/A</c:v>
                </c:pt>
                <c:pt idx="58">
                  <c:v>#N/A</c:v>
                </c:pt>
                <c:pt idx="59">
                  <c:v>#N/A</c:v>
                </c:pt>
                <c:pt idx="60">
                  <c:v>#N/A</c:v>
                </c:pt>
                <c:pt idx="61">
                  <c:v>#N/A</c:v>
                </c:pt>
                <c:pt idx="62">
                  <c:v>#N/A</c:v>
                </c:pt>
                <c:pt idx="63">
                  <c:v>#N/A</c:v>
                </c:pt>
                <c:pt idx="64">
                  <c:v>#N/A</c:v>
                </c:pt>
                <c:pt idx="65">
                  <c:v>#N/A</c:v>
                </c:pt>
                <c:pt idx="66">
                  <c:v>#N/A</c:v>
                </c:pt>
                <c:pt idx="67">
                  <c:v>#N/A</c:v>
                </c:pt>
                <c:pt idx="68">
                  <c:v>#N/A</c:v>
                </c:pt>
                <c:pt idx="69">
                  <c:v>#N/A</c:v>
                </c:pt>
                <c:pt idx="70">
                  <c:v>#N/A</c:v>
                </c:pt>
                <c:pt idx="71">
                  <c:v>#N/A</c:v>
                </c:pt>
                <c:pt idx="72">
                  <c:v>#N/A</c:v>
                </c:pt>
                <c:pt idx="73">
                  <c:v>#N/A</c:v>
                </c:pt>
                <c:pt idx="74">
                  <c:v>#N/A</c:v>
                </c:pt>
                <c:pt idx="75">
                  <c:v>#N/A</c:v>
                </c:pt>
                <c:pt idx="76">
                  <c:v>#N/A</c:v>
                </c:pt>
                <c:pt idx="77">
                  <c:v>#N/A</c:v>
                </c:pt>
                <c:pt idx="78">
                  <c:v>#N/A</c:v>
                </c:pt>
                <c:pt idx="79">
                  <c:v>#N/A</c:v>
                </c:pt>
                <c:pt idx="80">
                  <c:v>#N/A</c:v>
                </c:pt>
                <c:pt idx="81">
                  <c:v>#N/A</c:v>
                </c:pt>
                <c:pt idx="82">
                  <c:v>#N/A</c:v>
                </c:pt>
                <c:pt idx="83">
                  <c:v>#N/A</c:v>
                </c:pt>
                <c:pt idx="84">
                  <c:v>#N/A</c:v>
                </c:pt>
                <c:pt idx="85">
                  <c:v>#N/A</c:v>
                </c:pt>
                <c:pt idx="86">
                  <c:v>#N/A</c:v>
                </c:pt>
                <c:pt idx="87">
                  <c:v>#N/A</c:v>
                </c:pt>
                <c:pt idx="88">
                  <c:v>#N/A</c:v>
                </c:pt>
                <c:pt idx="89">
                  <c:v>#N/A</c:v>
                </c:pt>
                <c:pt idx="90">
                  <c:v>#N/A</c:v>
                </c:pt>
                <c:pt idx="91">
                  <c:v>#N/A</c:v>
                </c:pt>
                <c:pt idx="92">
                  <c:v>#N/A</c:v>
                </c:pt>
                <c:pt idx="93">
                  <c:v>#N/A</c:v>
                </c:pt>
                <c:pt idx="94">
                  <c:v>#N/A</c:v>
                </c:pt>
                <c:pt idx="95">
                  <c:v>35</c:v>
                </c:pt>
                <c:pt idx="96">
                  <c:v>35</c:v>
                </c:pt>
                <c:pt idx="97">
                  <c:v>35</c:v>
                </c:pt>
                <c:pt idx="98">
                  <c:v>35</c:v>
                </c:pt>
                <c:pt idx="99">
                  <c:v>35</c:v>
                </c:pt>
                <c:pt idx="100">
                  <c:v>35</c:v>
                </c:pt>
                <c:pt idx="101">
                  <c:v>35</c:v>
                </c:pt>
                <c:pt idx="102">
                  <c:v>35</c:v>
                </c:pt>
                <c:pt idx="103">
                  <c:v>35</c:v>
                </c:pt>
                <c:pt idx="104">
                  <c:v>35</c:v>
                </c:pt>
                <c:pt idx="105">
                  <c:v>35</c:v>
                </c:pt>
                <c:pt idx="106">
                  <c:v>35</c:v>
                </c:pt>
                <c:pt idx="107">
                  <c:v>35</c:v>
                </c:pt>
                <c:pt idx="108">
                  <c:v>35</c:v>
                </c:pt>
                <c:pt idx="109">
                  <c:v>35</c:v>
                </c:pt>
                <c:pt idx="110">
                  <c:v>35</c:v>
                </c:pt>
                <c:pt idx="111">
                  <c:v>35</c:v>
                </c:pt>
                <c:pt idx="112">
                  <c:v>35</c:v>
                </c:pt>
                <c:pt idx="113">
                  <c:v>35</c:v>
                </c:pt>
                <c:pt idx="114">
                  <c:v>#N/A</c:v>
                </c:pt>
                <c:pt idx="115">
                  <c:v>#N/A</c:v>
                </c:pt>
                <c:pt idx="116">
                  <c:v>#N/A</c:v>
                </c:pt>
                <c:pt idx="117">
                  <c:v>#N/A</c:v>
                </c:pt>
                <c:pt idx="118">
                  <c:v>#N/A</c:v>
                </c:pt>
                <c:pt idx="119">
                  <c:v>#N/A</c:v>
                </c:pt>
                <c:pt idx="120">
                  <c:v>#N/A</c:v>
                </c:pt>
                <c:pt idx="121">
                  <c:v>#N/A</c:v>
                </c:pt>
                <c:pt idx="122">
                  <c:v>#N/A</c:v>
                </c:pt>
                <c:pt idx="123">
                  <c:v>#N/A</c:v>
                </c:pt>
                <c:pt idx="124">
                  <c:v>#N/A</c:v>
                </c:pt>
                <c:pt idx="125">
                  <c:v>#N/A</c:v>
                </c:pt>
                <c:pt idx="126">
                  <c:v>#N/A</c:v>
                </c:pt>
                <c:pt idx="127">
                  <c:v>#N/A</c:v>
                </c:pt>
                <c:pt idx="128">
                  <c:v>#N/A</c:v>
                </c:pt>
                <c:pt idx="129">
                  <c:v>#N/A</c:v>
                </c:pt>
                <c:pt idx="130">
                  <c:v>#N/A</c:v>
                </c:pt>
                <c:pt idx="131">
                  <c:v>#N/A</c:v>
                </c:pt>
                <c:pt idx="132">
                  <c:v>#N/A</c:v>
                </c:pt>
                <c:pt idx="133">
                  <c:v>#N/A</c:v>
                </c:pt>
                <c:pt idx="134">
                  <c:v>#N/A</c:v>
                </c:pt>
                <c:pt idx="135">
                  <c:v>#N/A</c:v>
                </c:pt>
                <c:pt idx="136">
                  <c:v>#N/A</c:v>
                </c:pt>
                <c:pt idx="137">
                  <c:v>#N/A</c:v>
                </c:pt>
                <c:pt idx="138">
                  <c:v>#N/A</c:v>
                </c:pt>
                <c:pt idx="139">
                  <c:v>#N/A</c:v>
                </c:pt>
                <c:pt idx="140">
                  <c:v>#N/A</c:v>
                </c:pt>
                <c:pt idx="141">
                  <c:v>#N/A</c:v>
                </c:pt>
                <c:pt idx="142">
                  <c:v>#N/A</c:v>
                </c:pt>
                <c:pt idx="143">
                  <c:v>#N/A</c:v>
                </c:pt>
                <c:pt idx="144">
                  <c:v>#N/A</c:v>
                </c:pt>
                <c:pt idx="145">
                  <c:v>#N/A</c:v>
                </c:pt>
                <c:pt idx="146">
                  <c:v>#N/A</c:v>
                </c:pt>
                <c:pt idx="147">
                  <c:v>#N/A</c:v>
                </c:pt>
                <c:pt idx="148">
                  <c:v>#N/A</c:v>
                </c:pt>
                <c:pt idx="149">
                  <c:v>#N/A</c:v>
                </c:pt>
                <c:pt idx="150">
                  <c:v>#N/A</c:v>
                </c:pt>
                <c:pt idx="151">
                  <c:v>#N/A</c:v>
                </c:pt>
                <c:pt idx="152">
                  <c:v>#N/A</c:v>
                </c:pt>
                <c:pt idx="153">
                  <c:v>#N/A</c:v>
                </c:pt>
                <c:pt idx="154">
                  <c:v>#N/A</c:v>
                </c:pt>
                <c:pt idx="155">
                  <c:v>#N/A</c:v>
                </c:pt>
                <c:pt idx="156">
                  <c:v>#N/A</c:v>
                </c:pt>
                <c:pt idx="157">
                  <c:v>#N/A</c:v>
                </c:pt>
                <c:pt idx="158">
                  <c:v>#N/A</c:v>
                </c:pt>
                <c:pt idx="159">
                  <c:v>#N/A</c:v>
                </c:pt>
                <c:pt idx="160">
                  <c:v>#N/A</c:v>
                </c:pt>
                <c:pt idx="161">
                  <c:v>#N/A</c:v>
                </c:pt>
                <c:pt idx="162">
                  <c:v>#N/A</c:v>
                </c:pt>
                <c:pt idx="163">
                  <c:v>#N/A</c:v>
                </c:pt>
                <c:pt idx="164">
                  <c:v>#N/A</c:v>
                </c:pt>
                <c:pt idx="165">
                  <c:v>#N/A</c:v>
                </c:pt>
                <c:pt idx="166">
                  <c:v>#N/A</c:v>
                </c:pt>
                <c:pt idx="167">
                  <c:v>#N/A</c:v>
                </c:pt>
                <c:pt idx="168">
                  <c:v>#N/A</c:v>
                </c:pt>
                <c:pt idx="169">
                  <c:v>#N/A</c:v>
                </c:pt>
                <c:pt idx="170">
                  <c:v>#N/A</c:v>
                </c:pt>
                <c:pt idx="171">
                  <c:v>#N/A</c:v>
                </c:pt>
                <c:pt idx="172">
                  <c:v>#N/A</c:v>
                </c:pt>
                <c:pt idx="173">
                  <c:v>#N/A</c:v>
                </c:pt>
                <c:pt idx="174">
                  <c:v>#N/A</c:v>
                </c:pt>
                <c:pt idx="175">
                  <c:v>#N/A</c:v>
                </c:pt>
                <c:pt idx="176">
                  <c:v>#N/A</c:v>
                </c:pt>
                <c:pt idx="177">
                  <c:v>#N/A</c:v>
                </c:pt>
                <c:pt idx="178">
                  <c:v>#N/A</c:v>
                </c:pt>
                <c:pt idx="179">
                  <c:v>#N/A</c:v>
                </c:pt>
                <c:pt idx="180">
                  <c:v>#N/A</c:v>
                </c:pt>
                <c:pt idx="181">
                  <c:v>#N/A</c:v>
                </c:pt>
                <c:pt idx="182">
                  <c:v>#N/A</c:v>
                </c:pt>
                <c:pt idx="183">
                  <c:v>#N/A</c:v>
                </c:pt>
                <c:pt idx="184">
                  <c:v>#N/A</c:v>
                </c:pt>
                <c:pt idx="185">
                  <c:v>#N/A</c:v>
                </c:pt>
                <c:pt idx="186">
                  <c:v>#N/A</c:v>
                </c:pt>
                <c:pt idx="187">
                  <c:v>#N/A</c:v>
                </c:pt>
                <c:pt idx="188">
                  <c:v>#N/A</c:v>
                </c:pt>
                <c:pt idx="189">
                  <c:v>#N/A</c:v>
                </c:pt>
                <c:pt idx="190">
                  <c:v>#N/A</c:v>
                </c:pt>
                <c:pt idx="191">
                  <c:v>#N/A</c:v>
                </c:pt>
                <c:pt idx="192">
                  <c:v>#N/A</c:v>
                </c:pt>
                <c:pt idx="193">
                  <c:v>#N/A</c:v>
                </c:pt>
                <c:pt idx="194">
                  <c:v>#N/A</c:v>
                </c:pt>
                <c:pt idx="195">
                  <c:v>#N/A</c:v>
                </c:pt>
                <c:pt idx="196">
                  <c:v>#N/A</c:v>
                </c:pt>
                <c:pt idx="197">
                  <c:v>#N/A</c:v>
                </c:pt>
                <c:pt idx="198">
                  <c:v>#N/A</c:v>
                </c:pt>
                <c:pt idx="199">
                  <c:v>#N/A</c:v>
                </c:pt>
                <c:pt idx="200">
                  <c:v>#N/A</c:v>
                </c:pt>
                <c:pt idx="201">
                  <c:v>#N/A</c:v>
                </c:pt>
                <c:pt idx="202">
                  <c:v>#N/A</c:v>
                </c:pt>
                <c:pt idx="203">
                  <c:v>#N/A</c:v>
                </c:pt>
                <c:pt idx="204">
                  <c:v>#N/A</c:v>
                </c:pt>
                <c:pt idx="205">
                  <c:v>#N/A</c:v>
                </c:pt>
                <c:pt idx="206">
                  <c:v>#N/A</c:v>
                </c:pt>
                <c:pt idx="207">
                  <c:v>#N/A</c:v>
                </c:pt>
                <c:pt idx="208">
                  <c:v>#N/A</c:v>
                </c:pt>
                <c:pt idx="209">
                  <c:v>#N/A</c:v>
                </c:pt>
                <c:pt idx="210">
                  <c:v>#N/A</c:v>
                </c:pt>
                <c:pt idx="211">
                  <c:v>#N/A</c:v>
                </c:pt>
                <c:pt idx="212">
                  <c:v>#N/A</c:v>
                </c:pt>
                <c:pt idx="213">
                  <c:v>#N/A</c:v>
                </c:pt>
                <c:pt idx="214">
                  <c:v>#N/A</c:v>
                </c:pt>
                <c:pt idx="215">
                  <c:v>#N/A</c:v>
                </c:pt>
                <c:pt idx="216">
                  <c:v>#N/A</c:v>
                </c:pt>
                <c:pt idx="217">
                  <c:v>#N/A</c:v>
                </c:pt>
                <c:pt idx="218">
                  <c:v>#N/A</c:v>
                </c:pt>
                <c:pt idx="219">
                  <c:v>#N/A</c:v>
                </c:pt>
                <c:pt idx="220">
                  <c:v>#N/A</c:v>
                </c:pt>
                <c:pt idx="221">
                  <c:v>#N/A</c:v>
                </c:pt>
                <c:pt idx="222">
                  <c:v>#N/A</c:v>
                </c:pt>
                <c:pt idx="223">
                  <c:v>#N/A</c:v>
                </c:pt>
                <c:pt idx="224">
                  <c:v>#N/A</c:v>
                </c:pt>
                <c:pt idx="225">
                  <c:v>#N/A</c:v>
                </c:pt>
                <c:pt idx="226">
                  <c:v>#N/A</c:v>
                </c:pt>
                <c:pt idx="227">
                  <c:v>#N/A</c:v>
                </c:pt>
                <c:pt idx="228">
                  <c:v>#N/A</c:v>
                </c:pt>
                <c:pt idx="229">
                  <c:v>#N/A</c:v>
                </c:pt>
                <c:pt idx="230">
                  <c:v>#N/A</c:v>
                </c:pt>
                <c:pt idx="231">
                  <c:v>#N/A</c:v>
                </c:pt>
                <c:pt idx="232">
                  <c:v>#N/A</c:v>
                </c:pt>
                <c:pt idx="233">
                  <c:v>#N/A</c:v>
                </c:pt>
                <c:pt idx="234">
                  <c:v>#N/A</c:v>
                </c:pt>
                <c:pt idx="235">
                  <c:v>#N/A</c:v>
                </c:pt>
                <c:pt idx="236">
                  <c:v>#N/A</c:v>
                </c:pt>
                <c:pt idx="237">
                  <c:v>#N/A</c:v>
                </c:pt>
                <c:pt idx="238">
                  <c:v>#N/A</c:v>
                </c:pt>
                <c:pt idx="239">
                  <c:v>#N/A</c:v>
                </c:pt>
                <c:pt idx="240">
                  <c:v>#N/A</c:v>
                </c:pt>
                <c:pt idx="241">
                  <c:v>35</c:v>
                </c:pt>
                <c:pt idx="242">
                  <c:v>35</c:v>
                </c:pt>
                <c:pt idx="243">
                  <c:v>35</c:v>
                </c:pt>
                <c:pt idx="244">
                  <c:v>#N/A</c:v>
                </c:pt>
                <c:pt idx="245">
                  <c:v>#N/A</c:v>
                </c:pt>
                <c:pt idx="246">
                  <c:v>#N/A</c:v>
                </c:pt>
                <c:pt idx="247">
                  <c:v>#N/A</c:v>
                </c:pt>
                <c:pt idx="248">
                  <c:v>#N/A</c:v>
                </c:pt>
                <c:pt idx="249">
                  <c:v>#N/A</c:v>
                </c:pt>
                <c:pt idx="250">
                  <c:v>#N/A</c:v>
                </c:pt>
                <c:pt idx="251">
                  <c:v>#N/A</c:v>
                </c:pt>
                <c:pt idx="252">
                  <c:v>#N/A</c:v>
                </c:pt>
                <c:pt idx="253">
                  <c:v>#N/A</c:v>
                </c:pt>
                <c:pt idx="254">
                  <c:v>#N/A</c:v>
                </c:pt>
                <c:pt idx="255">
                  <c:v>#N/A</c:v>
                </c:pt>
                <c:pt idx="256">
                  <c:v>#N/A</c:v>
                </c:pt>
                <c:pt idx="257">
                  <c:v>#N/A</c:v>
                </c:pt>
                <c:pt idx="258">
                  <c:v>#N/A</c:v>
                </c:pt>
                <c:pt idx="259">
                  <c:v>#N/A</c:v>
                </c:pt>
                <c:pt idx="260">
                  <c:v>#N/A</c:v>
                </c:pt>
                <c:pt idx="261">
                  <c:v>#N/A</c:v>
                </c:pt>
                <c:pt idx="262">
                  <c:v>#N/A</c:v>
                </c:pt>
                <c:pt idx="263">
                  <c:v>#N/A</c:v>
                </c:pt>
                <c:pt idx="264">
                  <c:v>#N/A</c:v>
                </c:pt>
                <c:pt idx="265">
                  <c:v>#N/A</c:v>
                </c:pt>
              </c:numCache>
            </c:numRef>
          </c:val>
          <c:extLst>
            <c:ext xmlns:c16="http://schemas.microsoft.com/office/drawing/2014/chart" uri="{C3380CC4-5D6E-409C-BE32-E72D297353CC}">
              <c16:uniqueId val="{00000000-BC59-476C-A196-35048C376DBF}"/>
            </c:ext>
          </c:extLst>
        </c:ser>
        <c:dLbls>
          <c:showLegendKey val="0"/>
          <c:showVal val="0"/>
          <c:showCatName val="0"/>
          <c:showSerName val="0"/>
          <c:showPercent val="0"/>
          <c:showBubbleSize val="0"/>
        </c:dLbls>
        <c:gapWidth val="0"/>
        <c:axId val="1623229503"/>
        <c:axId val="1917930191"/>
      </c:barChart>
      <c:lineChart>
        <c:grouping val="standard"/>
        <c:varyColors val="0"/>
        <c:ser>
          <c:idx val="0"/>
          <c:order val="0"/>
          <c:tx>
            <c:strRef>
              <c:f>Savings!$B$5</c:f>
              <c:strCache>
                <c:ptCount val="1"/>
                <c:pt idx="0">
                  <c:v>PSAVERT</c:v>
                </c:pt>
              </c:strCache>
            </c:strRef>
          </c:tx>
          <c:spPr>
            <a:ln w="28575" cap="rnd">
              <a:solidFill>
                <a:schemeClr val="tx2"/>
              </a:solidFill>
              <a:round/>
            </a:ln>
            <a:effectLst/>
          </c:spPr>
          <c:marker>
            <c:symbol val="none"/>
          </c:marker>
          <c:cat>
            <c:numRef>
              <c:f>Savings!$A$6:$A$271</c:f>
              <c:numCache>
                <c:formatCode>yyyy\-mm\-dd</c:formatCode>
                <c:ptCount val="266"/>
                <c:pt idx="0">
                  <c:v>36526</c:v>
                </c:pt>
                <c:pt idx="1">
                  <c:v>36557</c:v>
                </c:pt>
                <c:pt idx="2">
                  <c:v>36586</c:v>
                </c:pt>
                <c:pt idx="3">
                  <c:v>36617</c:v>
                </c:pt>
                <c:pt idx="4">
                  <c:v>36647</c:v>
                </c:pt>
                <c:pt idx="5">
                  <c:v>36678</c:v>
                </c:pt>
                <c:pt idx="6">
                  <c:v>36708</c:v>
                </c:pt>
                <c:pt idx="7">
                  <c:v>36739</c:v>
                </c:pt>
                <c:pt idx="8">
                  <c:v>36770</c:v>
                </c:pt>
                <c:pt idx="9">
                  <c:v>36800</c:v>
                </c:pt>
                <c:pt idx="10">
                  <c:v>36831</c:v>
                </c:pt>
                <c:pt idx="11">
                  <c:v>36861</c:v>
                </c:pt>
                <c:pt idx="12">
                  <c:v>36892</c:v>
                </c:pt>
                <c:pt idx="13">
                  <c:v>36923</c:v>
                </c:pt>
                <c:pt idx="14">
                  <c:v>36951</c:v>
                </c:pt>
                <c:pt idx="15">
                  <c:v>36982</c:v>
                </c:pt>
                <c:pt idx="16">
                  <c:v>37012</c:v>
                </c:pt>
                <c:pt idx="17">
                  <c:v>37043</c:v>
                </c:pt>
                <c:pt idx="18">
                  <c:v>37073</c:v>
                </c:pt>
                <c:pt idx="19">
                  <c:v>37104</c:v>
                </c:pt>
                <c:pt idx="20">
                  <c:v>37135</c:v>
                </c:pt>
                <c:pt idx="21">
                  <c:v>37165</c:v>
                </c:pt>
                <c:pt idx="22">
                  <c:v>37196</c:v>
                </c:pt>
                <c:pt idx="23">
                  <c:v>37226</c:v>
                </c:pt>
                <c:pt idx="24">
                  <c:v>37257</c:v>
                </c:pt>
                <c:pt idx="25">
                  <c:v>37288</c:v>
                </c:pt>
                <c:pt idx="26">
                  <c:v>37316</c:v>
                </c:pt>
                <c:pt idx="27">
                  <c:v>37347</c:v>
                </c:pt>
                <c:pt idx="28">
                  <c:v>37377</c:v>
                </c:pt>
                <c:pt idx="29">
                  <c:v>37408</c:v>
                </c:pt>
                <c:pt idx="30">
                  <c:v>37438</c:v>
                </c:pt>
                <c:pt idx="31">
                  <c:v>37469</c:v>
                </c:pt>
                <c:pt idx="32">
                  <c:v>37500</c:v>
                </c:pt>
                <c:pt idx="33">
                  <c:v>37530</c:v>
                </c:pt>
                <c:pt idx="34">
                  <c:v>37561</c:v>
                </c:pt>
                <c:pt idx="35">
                  <c:v>37591</c:v>
                </c:pt>
                <c:pt idx="36">
                  <c:v>37622</c:v>
                </c:pt>
                <c:pt idx="37">
                  <c:v>37653</c:v>
                </c:pt>
                <c:pt idx="38">
                  <c:v>37681</c:v>
                </c:pt>
                <c:pt idx="39">
                  <c:v>37712</c:v>
                </c:pt>
                <c:pt idx="40">
                  <c:v>37742</c:v>
                </c:pt>
                <c:pt idx="41">
                  <c:v>37773</c:v>
                </c:pt>
                <c:pt idx="42">
                  <c:v>37803</c:v>
                </c:pt>
                <c:pt idx="43">
                  <c:v>37834</c:v>
                </c:pt>
                <c:pt idx="44">
                  <c:v>37865</c:v>
                </c:pt>
                <c:pt idx="45">
                  <c:v>37895</c:v>
                </c:pt>
                <c:pt idx="46">
                  <c:v>37926</c:v>
                </c:pt>
                <c:pt idx="47">
                  <c:v>37956</c:v>
                </c:pt>
                <c:pt idx="48">
                  <c:v>37987</c:v>
                </c:pt>
                <c:pt idx="49">
                  <c:v>38018</c:v>
                </c:pt>
                <c:pt idx="50">
                  <c:v>38047</c:v>
                </c:pt>
                <c:pt idx="51">
                  <c:v>38078</c:v>
                </c:pt>
                <c:pt idx="52">
                  <c:v>38108</c:v>
                </c:pt>
                <c:pt idx="53">
                  <c:v>38139</c:v>
                </c:pt>
                <c:pt idx="54">
                  <c:v>38169</c:v>
                </c:pt>
                <c:pt idx="55">
                  <c:v>38200</c:v>
                </c:pt>
                <c:pt idx="56">
                  <c:v>38231</c:v>
                </c:pt>
                <c:pt idx="57">
                  <c:v>38261</c:v>
                </c:pt>
                <c:pt idx="58">
                  <c:v>38292</c:v>
                </c:pt>
                <c:pt idx="59">
                  <c:v>38322</c:v>
                </c:pt>
                <c:pt idx="60">
                  <c:v>38353</c:v>
                </c:pt>
                <c:pt idx="61">
                  <c:v>38384</c:v>
                </c:pt>
                <c:pt idx="62">
                  <c:v>38412</c:v>
                </c:pt>
                <c:pt idx="63">
                  <c:v>38443</c:v>
                </c:pt>
                <c:pt idx="64">
                  <c:v>38473</c:v>
                </c:pt>
                <c:pt idx="65">
                  <c:v>38504</c:v>
                </c:pt>
                <c:pt idx="66">
                  <c:v>38534</c:v>
                </c:pt>
                <c:pt idx="67">
                  <c:v>38565</c:v>
                </c:pt>
                <c:pt idx="68">
                  <c:v>38596</c:v>
                </c:pt>
                <c:pt idx="69">
                  <c:v>38626</c:v>
                </c:pt>
                <c:pt idx="70">
                  <c:v>38657</c:v>
                </c:pt>
                <c:pt idx="71">
                  <c:v>38687</c:v>
                </c:pt>
                <c:pt idx="72">
                  <c:v>38718</c:v>
                </c:pt>
                <c:pt idx="73">
                  <c:v>38749</c:v>
                </c:pt>
                <c:pt idx="74">
                  <c:v>38777</c:v>
                </c:pt>
                <c:pt idx="75">
                  <c:v>38808</c:v>
                </c:pt>
                <c:pt idx="76">
                  <c:v>38838</c:v>
                </c:pt>
                <c:pt idx="77">
                  <c:v>38869</c:v>
                </c:pt>
                <c:pt idx="78">
                  <c:v>38899</c:v>
                </c:pt>
                <c:pt idx="79">
                  <c:v>38930</c:v>
                </c:pt>
                <c:pt idx="80">
                  <c:v>38961</c:v>
                </c:pt>
                <c:pt idx="81">
                  <c:v>38991</c:v>
                </c:pt>
                <c:pt idx="82">
                  <c:v>39022</c:v>
                </c:pt>
                <c:pt idx="83">
                  <c:v>39052</c:v>
                </c:pt>
                <c:pt idx="84">
                  <c:v>39083</c:v>
                </c:pt>
                <c:pt idx="85">
                  <c:v>39114</c:v>
                </c:pt>
                <c:pt idx="86">
                  <c:v>39142</c:v>
                </c:pt>
                <c:pt idx="87">
                  <c:v>39173</c:v>
                </c:pt>
                <c:pt idx="88">
                  <c:v>39203</c:v>
                </c:pt>
                <c:pt idx="89">
                  <c:v>39234</c:v>
                </c:pt>
                <c:pt idx="90">
                  <c:v>39264</c:v>
                </c:pt>
                <c:pt idx="91">
                  <c:v>39295</c:v>
                </c:pt>
                <c:pt idx="92">
                  <c:v>39326</c:v>
                </c:pt>
                <c:pt idx="93">
                  <c:v>39356</c:v>
                </c:pt>
                <c:pt idx="94">
                  <c:v>39387</c:v>
                </c:pt>
                <c:pt idx="95">
                  <c:v>39417</c:v>
                </c:pt>
                <c:pt idx="96">
                  <c:v>39448</c:v>
                </c:pt>
                <c:pt idx="97">
                  <c:v>39479</c:v>
                </c:pt>
                <c:pt idx="98">
                  <c:v>39508</c:v>
                </c:pt>
                <c:pt idx="99">
                  <c:v>39539</c:v>
                </c:pt>
                <c:pt idx="100">
                  <c:v>39569</c:v>
                </c:pt>
                <c:pt idx="101">
                  <c:v>39600</c:v>
                </c:pt>
                <c:pt idx="102">
                  <c:v>39630</c:v>
                </c:pt>
                <c:pt idx="103">
                  <c:v>39661</c:v>
                </c:pt>
                <c:pt idx="104">
                  <c:v>39692</c:v>
                </c:pt>
                <c:pt idx="105">
                  <c:v>39722</c:v>
                </c:pt>
                <c:pt idx="106">
                  <c:v>39753</c:v>
                </c:pt>
                <c:pt idx="107">
                  <c:v>39783</c:v>
                </c:pt>
                <c:pt idx="108">
                  <c:v>39814</c:v>
                </c:pt>
                <c:pt idx="109">
                  <c:v>39845</c:v>
                </c:pt>
                <c:pt idx="110">
                  <c:v>39873</c:v>
                </c:pt>
                <c:pt idx="111">
                  <c:v>39904</c:v>
                </c:pt>
                <c:pt idx="112">
                  <c:v>39934</c:v>
                </c:pt>
                <c:pt idx="113">
                  <c:v>39965</c:v>
                </c:pt>
                <c:pt idx="114">
                  <c:v>39995</c:v>
                </c:pt>
                <c:pt idx="115">
                  <c:v>40026</c:v>
                </c:pt>
                <c:pt idx="116">
                  <c:v>40057</c:v>
                </c:pt>
                <c:pt idx="117">
                  <c:v>40087</c:v>
                </c:pt>
                <c:pt idx="118">
                  <c:v>40118</c:v>
                </c:pt>
                <c:pt idx="119">
                  <c:v>40148</c:v>
                </c:pt>
                <c:pt idx="120">
                  <c:v>40179</c:v>
                </c:pt>
                <c:pt idx="121">
                  <c:v>40210</c:v>
                </c:pt>
                <c:pt idx="122">
                  <c:v>40238</c:v>
                </c:pt>
                <c:pt idx="123">
                  <c:v>40269</c:v>
                </c:pt>
                <c:pt idx="124">
                  <c:v>40299</c:v>
                </c:pt>
                <c:pt idx="125">
                  <c:v>40330</c:v>
                </c:pt>
                <c:pt idx="126">
                  <c:v>40360</c:v>
                </c:pt>
                <c:pt idx="127">
                  <c:v>40391</c:v>
                </c:pt>
                <c:pt idx="128">
                  <c:v>40422</c:v>
                </c:pt>
                <c:pt idx="129">
                  <c:v>40452</c:v>
                </c:pt>
                <c:pt idx="130">
                  <c:v>40483</c:v>
                </c:pt>
                <c:pt idx="131">
                  <c:v>40513</c:v>
                </c:pt>
                <c:pt idx="132">
                  <c:v>40544</c:v>
                </c:pt>
                <c:pt idx="133">
                  <c:v>40575</c:v>
                </c:pt>
                <c:pt idx="134">
                  <c:v>40603</c:v>
                </c:pt>
                <c:pt idx="135">
                  <c:v>40634</c:v>
                </c:pt>
                <c:pt idx="136">
                  <c:v>40664</c:v>
                </c:pt>
                <c:pt idx="137">
                  <c:v>40695</c:v>
                </c:pt>
                <c:pt idx="138">
                  <c:v>40725</c:v>
                </c:pt>
                <c:pt idx="139">
                  <c:v>40756</c:v>
                </c:pt>
                <c:pt idx="140">
                  <c:v>40787</c:v>
                </c:pt>
                <c:pt idx="141">
                  <c:v>40817</c:v>
                </c:pt>
                <c:pt idx="142">
                  <c:v>40848</c:v>
                </c:pt>
                <c:pt idx="143">
                  <c:v>40878</c:v>
                </c:pt>
                <c:pt idx="144">
                  <c:v>40909</c:v>
                </c:pt>
                <c:pt idx="145">
                  <c:v>40940</c:v>
                </c:pt>
                <c:pt idx="146">
                  <c:v>40969</c:v>
                </c:pt>
                <c:pt idx="147">
                  <c:v>41000</c:v>
                </c:pt>
                <c:pt idx="148">
                  <c:v>41030</c:v>
                </c:pt>
                <c:pt idx="149">
                  <c:v>41061</c:v>
                </c:pt>
                <c:pt idx="150">
                  <c:v>41091</c:v>
                </c:pt>
                <c:pt idx="151">
                  <c:v>41122</c:v>
                </c:pt>
                <c:pt idx="152">
                  <c:v>41153</c:v>
                </c:pt>
                <c:pt idx="153">
                  <c:v>41183</c:v>
                </c:pt>
                <c:pt idx="154">
                  <c:v>41214</c:v>
                </c:pt>
                <c:pt idx="155">
                  <c:v>41244</c:v>
                </c:pt>
                <c:pt idx="156">
                  <c:v>41275</c:v>
                </c:pt>
                <c:pt idx="157">
                  <c:v>41306</c:v>
                </c:pt>
                <c:pt idx="158">
                  <c:v>41334</c:v>
                </c:pt>
                <c:pt idx="159">
                  <c:v>41365</c:v>
                </c:pt>
                <c:pt idx="160">
                  <c:v>41395</c:v>
                </c:pt>
                <c:pt idx="161">
                  <c:v>41426</c:v>
                </c:pt>
                <c:pt idx="162">
                  <c:v>41456</c:v>
                </c:pt>
                <c:pt idx="163">
                  <c:v>41487</c:v>
                </c:pt>
                <c:pt idx="164">
                  <c:v>41518</c:v>
                </c:pt>
                <c:pt idx="165">
                  <c:v>41548</c:v>
                </c:pt>
                <c:pt idx="166">
                  <c:v>41579</c:v>
                </c:pt>
                <c:pt idx="167">
                  <c:v>41609</c:v>
                </c:pt>
                <c:pt idx="168">
                  <c:v>41640</c:v>
                </c:pt>
                <c:pt idx="169">
                  <c:v>41671</c:v>
                </c:pt>
                <c:pt idx="170">
                  <c:v>41699</c:v>
                </c:pt>
                <c:pt idx="171">
                  <c:v>41730</c:v>
                </c:pt>
                <c:pt idx="172">
                  <c:v>41760</c:v>
                </c:pt>
                <c:pt idx="173">
                  <c:v>41791</c:v>
                </c:pt>
                <c:pt idx="174">
                  <c:v>41821</c:v>
                </c:pt>
                <c:pt idx="175">
                  <c:v>41852</c:v>
                </c:pt>
                <c:pt idx="176">
                  <c:v>41883</c:v>
                </c:pt>
                <c:pt idx="177">
                  <c:v>41913</c:v>
                </c:pt>
                <c:pt idx="178">
                  <c:v>41944</c:v>
                </c:pt>
                <c:pt idx="179">
                  <c:v>41974</c:v>
                </c:pt>
                <c:pt idx="180">
                  <c:v>42005</c:v>
                </c:pt>
                <c:pt idx="181">
                  <c:v>42036</c:v>
                </c:pt>
                <c:pt idx="182">
                  <c:v>42064</c:v>
                </c:pt>
                <c:pt idx="183">
                  <c:v>42095</c:v>
                </c:pt>
                <c:pt idx="184">
                  <c:v>42125</c:v>
                </c:pt>
                <c:pt idx="185">
                  <c:v>42156</c:v>
                </c:pt>
                <c:pt idx="186">
                  <c:v>42186</c:v>
                </c:pt>
                <c:pt idx="187">
                  <c:v>42217</c:v>
                </c:pt>
                <c:pt idx="188">
                  <c:v>42248</c:v>
                </c:pt>
                <c:pt idx="189">
                  <c:v>42278</c:v>
                </c:pt>
                <c:pt idx="190">
                  <c:v>42309</c:v>
                </c:pt>
                <c:pt idx="191">
                  <c:v>42339</c:v>
                </c:pt>
                <c:pt idx="192">
                  <c:v>42370</c:v>
                </c:pt>
                <c:pt idx="193">
                  <c:v>42401</c:v>
                </c:pt>
                <c:pt idx="194">
                  <c:v>42430</c:v>
                </c:pt>
                <c:pt idx="195">
                  <c:v>42461</c:v>
                </c:pt>
                <c:pt idx="196">
                  <c:v>42491</c:v>
                </c:pt>
                <c:pt idx="197">
                  <c:v>42522</c:v>
                </c:pt>
                <c:pt idx="198">
                  <c:v>42552</c:v>
                </c:pt>
                <c:pt idx="199">
                  <c:v>42583</c:v>
                </c:pt>
                <c:pt idx="200">
                  <c:v>42614</c:v>
                </c:pt>
                <c:pt idx="201">
                  <c:v>42644</c:v>
                </c:pt>
                <c:pt idx="202">
                  <c:v>42675</c:v>
                </c:pt>
                <c:pt idx="203">
                  <c:v>42705</c:v>
                </c:pt>
                <c:pt idx="204">
                  <c:v>42736</c:v>
                </c:pt>
                <c:pt idx="205">
                  <c:v>42767</c:v>
                </c:pt>
                <c:pt idx="206">
                  <c:v>42795</c:v>
                </c:pt>
                <c:pt idx="207">
                  <c:v>42826</c:v>
                </c:pt>
                <c:pt idx="208">
                  <c:v>42856</c:v>
                </c:pt>
                <c:pt idx="209">
                  <c:v>42887</c:v>
                </c:pt>
                <c:pt idx="210">
                  <c:v>42917</c:v>
                </c:pt>
                <c:pt idx="211">
                  <c:v>42948</c:v>
                </c:pt>
                <c:pt idx="212">
                  <c:v>42979</c:v>
                </c:pt>
                <c:pt idx="213">
                  <c:v>43009</c:v>
                </c:pt>
                <c:pt idx="214">
                  <c:v>43040</c:v>
                </c:pt>
                <c:pt idx="215">
                  <c:v>43070</c:v>
                </c:pt>
                <c:pt idx="216">
                  <c:v>43101</c:v>
                </c:pt>
                <c:pt idx="217">
                  <c:v>43132</c:v>
                </c:pt>
                <c:pt idx="218">
                  <c:v>43160</c:v>
                </c:pt>
                <c:pt idx="219">
                  <c:v>43191</c:v>
                </c:pt>
                <c:pt idx="220">
                  <c:v>43221</c:v>
                </c:pt>
                <c:pt idx="221">
                  <c:v>43252</c:v>
                </c:pt>
                <c:pt idx="222">
                  <c:v>43282</c:v>
                </c:pt>
                <c:pt idx="223">
                  <c:v>43313</c:v>
                </c:pt>
                <c:pt idx="224">
                  <c:v>43344</c:v>
                </c:pt>
                <c:pt idx="225">
                  <c:v>43374</c:v>
                </c:pt>
                <c:pt idx="226">
                  <c:v>43405</c:v>
                </c:pt>
                <c:pt idx="227">
                  <c:v>43435</c:v>
                </c:pt>
                <c:pt idx="228">
                  <c:v>43466</c:v>
                </c:pt>
                <c:pt idx="229">
                  <c:v>43497</c:v>
                </c:pt>
                <c:pt idx="230">
                  <c:v>43525</c:v>
                </c:pt>
                <c:pt idx="231">
                  <c:v>43556</c:v>
                </c:pt>
                <c:pt idx="232">
                  <c:v>43586</c:v>
                </c:pt>
                <c:pt idx="233">
                  <c:v>43617</c:v>
                </c:pt>
                <c:pt idx="234">
                  <c:v>43647</c:v>
                </c:pt>
                <c:pt idx="235">
                  <c:v>43678</c:v>
                </c:pt>
                <c:pt idx="236">
                  <c:v>43709</c:v>
                </c:pt>
                <c:pt idx="237">
                  <c:v>43739</c:v>
                </c:pt>
                <c:pt idx="238">
                  <c:v>43770</c:v>
                </c:pt>
                <c:pt idx="239">
                  <c:v>43800</c:v>
                </c:pt>
                <c:pt idx="240">
                  <c:v>43831</c:v>
                </c:pt>
                <c:pt idx="241">
                  <c:v>43862</c:v>
                </c:pt>
                <c:pt idx="242">
                  <c:v>43891</c:v>
                </c:pt>
                <c:pt idx="243">
                  <c:v>43922</c:v>
                </c:pt>
                <c:pt idx="244">
                  <c:v>43952</c:v>
                </c:pt>
                <c:pt idx="245">
                  <c:v>43983</c:v>
                </c:pt>
                <c:pt idx="246">
                  <c:v>44013</c:v>
                </c:pt>
                <c:pt idx="247">
                  <c:v>44044</c:v>
                </c:pt>
                <c:pt idx="248">
                  <c:v>44075</c:v>
                </c:pt>
                <c:pt idx="249">
                  <c:v>44105</c:v>
                </c:pt>
                <c:pt idx="250">
                  <c:v>44136</c:v>
                </c:pt>
                <c:pt idx="251">
                  <c:v>44166</c:v>
                </c:pt>
                <c:pt idx="252">
                  <c:v>44197</c:v>
                </c:pt>
                <c:pt idx="253">
                  <c:v>44228</c:v>
                </c:pt>
                <c:pt idx="254">
                  <c:v>44256</c:v>
                </c:pt>
                <c:pt idx="255">
                  <c:v>44287</c:v>
                </c:pt>
                <c:pt idx="256">
                  <c:v>44317</c:v>
                </c:pt>
                <c:pt idx="257">
                  <c:v>44348</c:v>
                </c:pt>
                <c:pt idx="258">
                  <c:v>44378</c:v>
                </c:pt>
                <c:pt idx="259">
                  <c:v>44409</c:v>
                </c:pt>
                <c:pt idx="260">
                  <c:v>44440</c:v>
                </c:pt>
                <c:pt idx="261">
                  <c:v>44470</c:v>
                </c:pt>
                <c:pt idx="262">
                  <c:v>44501</c:v>
                </c:pt>
                <c:pt idx="263">
                  <c:v>44531</c:v>
                </c:pt>
                <c:pt idx="264">
                  <c:v>44562</c:v>
                </c:pt>
                <c:pt idx="265">
                  <c:v>44593</c:v>
                </c:pt>
              </c:numCache>
            </c:numRef>
          </c:cat>
          <c:val>
            <c:numRef>
              <c:f>Savings!$B$6:$B$271</c:f>
              <c:numCache>
                <c:formatCode>0.0</c:formatCode>
                <c:ptCount val="266"/>
                <c:pt idx="0">
                  <c:v>5</c:v>
                </c:pt>
                <c:pt idx="1">
                  <c:v>4.5</c:v>
                </c:pt>
                <c:pt idx="2">
                  <c:v>4.3</c:v>
                </c:pt>
                <c:pt idx="3">
                  <c:v>4.8</c:v>
                </c:pt>
                <c:pt idx="4">
                  <c:v>4.8</c:v>
                </c:pt>
                <c:pt idx="5">
                  <c:v>4.8</c:v>
                </c:pt>
                <c:pt idx="6">
                  <c:v>5.0999999999999996</c:v>
                </c:pt>
                <c:pt idx="7">
                  <c:v>5.2</c:v>
                </c:pt>
                <c:pt idx="8">
                  <c:v>4.5</c:v>
                </c:pt>
                <c:pt idx="9">
                  <c:v>4.8</c:v>
                </c:pt>
                <c:pt idx="10">
                  <c:v>4.7</c:v>
                </c:pt>
                <c:pt idx="11">
                  <c:v>4.4000000000000004</c:v>
                </c:pt>
                <c:pt idx="12">
                  <c:v>4.9000000000000004</c:v>
                </c:pt>
                <c:pt idx="13">
                  <c:v>5</c:v>
                </c:pt>
                <c:pt idx="14">
                  <c:v>5.3</c:v>
                </c:pt>
                <c:pt idx="15">
                  <c:v>5.0999999999999996</c:v>
                </c:pt>
                <c:pt idx="16">
                  <c:v>4.5</c:v>
                </c:pt>
                <c:pt idx="17">
                  <c:v>4.4000000000000004</c:v>
                </c:pt>
                <c:pt idx="18">
                  <c:v>5.6</c:v>
                </c:pt>
                <c:pt idx="19">
                  <c:v>6.6</c:v>
                </c:pt>
                <c:pt idx="20">
                  <c:v>7</c:v>
                </c:pt>
                <c:pt idx="21">
                  <c:v>3.1</c:v>
                </c:pt>
                <c:pt idx="22">
                  <c:v>3.5</c:v>
                </c:pt>
                <c:pt idx="23">
                  <c:v>3.8</c:v>
                </c:pt>
                <c:pt idx="24">
                  <c:v>5.7</c:v>
                </c:pt>
                <c:pt idx="25">
                  <c:v>5.5</c:v>
                </c:pt>
                <c:pt idx="26">
                  <c:v>5.6</c:v>
                </c:pt>
                <c:pt idx="27">
                  <c:v>5.5</c:v>
                </c:pt>
                <c:pt idx="28">
                  <c:v>6.2</c:v>
                </c:pt>
                <c:pt idx="29">
                  <c:v>6.2</c:v>
                </c:pt>
                <c:pt idx="30">
                  <c:v>5.4</c:v>
                </c:pt>
                <c:pt idx="31">
                  <c:v>5.4</c:v>
                </c:pt>
                <c:pt idx="32">
                  <c:v>5.9</c:v>
                </c:pt>
                <c:pt idx="33">
                  <c:v>5.8</c:v>
                </c:pt>
                <c:pt idx="34">
                  <c:v>5.8</c:v>
                </c:pt>
                <c:pt idx="35">
                  <c:v>5.4</c:v>
                </c:pt>
                <c:pt idx="36">
                  <c:v>5.4</c:v>
                </c:pt>
                <c:pt idx="37">
                  <c:v>5.3</c:v>
                </c:pt>
                <c:pt idx="38">
                  <c:v>5</c:v>
                </c:pt>
                <c:pt idx="39">
                  <c:v>5.0999999999999996</c:v>
                </c:pt>
                <c:pt idx="40">
                  <c:v>5.5</c:v>
                </c:pt>
                <c:pt idx="41">
                  <c:v>5.3</c:v>
                </c:pt>
                <c:pt idx="42">
                  <c:v>6.1</c:v>
                </c:pt>
                <c:pt idx="43">
                  <c:v>5.9</c:v>
                </c:pt>
                <c:pt idx="44">
                  <c:v>5.0999999999999996</c:v>
                </c:pt>
                <c:pt idx="45">
                  <c:v>5.3</c:v>
                </c:pt>
                <c:pt idx="46">
                  <c:v>5.3</c:v>
                </c:pt>
                <c:pt idx="47">
                  <c:v>5.2</c:v>
                </c:pt>
                <c:pt idx="48">
                  <c:v>4.9000000000000004</c:v>
                </c:pt>
                <c:pt idx="49">
                  <c:v>4.9000000000000004</c:v>
                </c:pt>
                <c:pt idx="50">
                  <c:v>4.7</c:v>
                </c:pt>
                <c:pt idx="51">
                  <c:v>5.0999999999999996</c:v>
                </c:pt>
                <c:pt idx="52">
                  <c:v>5.0999999999999996</c:v>
                </c:pt>
                <c:pt idx="53">
                  <c:v>5.6</c:v>
                </c:pt>
                <c:pt idx="54">
                  <c:v>5</c:v>
                </c:pt>
                <c:pt idx="55">
                  <c:v>5</c:v>
                </c:pt>
                <c:pt idx="56">
                  <c:v>4.4000000000000004</c:v>
                </c:pt>
                <c:pt idx="57">
                  <c:v>4.3</c:v>
                </c:pt>
                <c:pt idx="58">
                  <c:v>3.8</c:v>
                </c:pt>
                <c:pt idx="59">
                  <c:v>6.6</c:v>
                </c:pt>
                <c:pt idx="60">
                  <c:v>3.2</c:v>
                </c:pt>
                <c:pt idx="61">
                  <c:v>2.9</c:v>
                </c:pt>
                <c:pt idx="62">
                  <c:v>3.1</c:v>
                </c:pt>
                <c:pt idx="63">
                  <c:v>2.7</c:v>
                </c:pt>
                <c:pt idx="64">
                  <c:v>3.2</c:v>
                </c:pt>
                <c:pt idx="65">
                  <c:v>2.6</c:v>
                </c:pt>
                <c:pt idx="66">
                  <c:v>2.1</c:v>
                </c:pt>
                <c:pt idx="67">
                  <c:v>2.6</c:v>
                </c:pt>
                <c:pt idx="68">
                  <c:v>2.7</c:v>
                </c:pt>
                <c:pt idx="69">
                  <c:v>2.9</c:v>
                </c:pt>
                <c:pt idx="70">
                  <c:v>3.2</c:v>
                </c:pt>
                <c:pt idx="71">
                  <c:v>3.1</c:v>
                </c:pt>
                <c:pt idx="72">
                  <c:v>3.7</c:v>
                </c:pt>
                <c:pt idx="73">
                  <c:v>3.9</c:v>
                </c:pt>
                <c:pt idx="74">
                  <c:v>4.0999999999999996</c:v>
                </c:pt>
                <c:pt idx="75">
                  <c:v>3.8</c:v>
                </c:pt>
                <c:pt idx="76">
                  <c:v>3.6</c:v>
                </c:pt>
                <c:pt idx="77">
                  <c:v>3.7</c:v>
                </c:pt>
                <c:pt idx="78">
                  <c:v>3.1</c:v>
                </c:pt>
                <c:pt idx="79">
                  <c:v>3.3</c:v>
                </c:pt>
                <c:pt idx="80">
                  <c:v>3.2</c:v>
                </c:pt>
                <c:pt idx="81">
                  <c:v>3.2</c:v>
                </c:pt>
                <c:pt idx="82">
                  <c:v>3.6</c:v>
                </c:pt>
                <c:pt idx="83">
                  <c:v>3.5</c:v>
                </c:pt>
                <c:pt idx="84">
                  <c:v>3.2</c:v>
                </c:pt>
                <c:pt idx="85">
                  <c:v>3.6</c:v>
                </c:pt>
                <c:pt idx="86">
                  <c:v>3.9</c:v>
                </c:pt>
                <c:pt idx="87">
                  <c:v>3.8</c:v>
                </c:pt>
                <c:pt idx="88">
                  <c:v>3.6</c:v>
                </c:pt>
                <c:pt idx="89">
                  <c:v>3.5</c:v>
                </c:pt>
                <c:pt idx="90">
                  <c:v>3.4</c:v>
                </c:pt>
                <c:pt idx="91">
                  <c:v>3.1</c:v>
                </c:pt>
                <c:pt idx="92">
                  <c:v>3.1</c:v>
                </c:pt>
                <c:pt idx="93">
                  <c:v>3</c:v>
                </c:pt>
                <c:pt idx="94">
                  <c:v>2.8</c:v>
                </c:pt>
                <c:pt idx="95">
                  <c:v>3.2</c:v>
                </c:pt>
                <c:pt idx="96">
                  <c:v>3.2</c:v>
                </c:pt>
                <c:pt idx="97">
                  <c:v>3.6</c:v>
                </c:pt>
                <c:pt idx="98">
                  <c:v>3.4</c:v>
                </c:pt>
                <c:pt idx="99">
                  <c:v>2.9</c:v>
                </c:pt>
                <c:pt idx="100">
                  <c:v>7.3</c:v>
                </c:pt>
                <c:pt idx="101">
                  <c:v>5.0999999999999996</c:v>
                </c:pt>
                <c:pt idx="102">
                  <c:v>4</c:v>
                </c:pt>
                <c:pt idx="103">
                  <c:v>3.5</c:v>
                </c:pt>
                <c:pt idx="104">
                  <c:v>4.3</c:v>
                </c:pt>
                <c:pt idx="105">
                  <c:v>5.2</c:v>
                </c:pt>
                <c:pt idx="106">
                  <c:v>6.3</c:v>
                </c:pt>
                <c:pt idx="107">
                  <c:v>6.2</c:v>
                </c:pt>
                <c:pt idx="108">
                  <c:v>6.2</c:v>
                </c:pt>
                <c:pt idx="109">
                  <c:v>5.6</c:v>
                </c:pt>
                <c:pt idx="110">
                  <c:v>5.9</c:v>
                </c:pt>
                <c:pt idx="111">
                  <c:v>6.6</c:v>
                </c:pt>
                <c:pt idx="112">
                  <c:v>7.9</c:v>
                </c:pt>
                <c:pt idx="113">
                  <c:v>6.2</c:v>
                </c:pt>
                <c:pt idx="114">
                  <c:v>5.5</c:v>
                </c:pt>
                <c:pt idx="115">
                  <c:v>4.5</c:v>
                </c:pt>
                <c:pt idx="116">
                  <c:v>5.6</c:v>
                </c:pt>
                <c:pt idx="117">
                  <c:v>5.2</c:v>
                </c:pt>
                <c:pt idx="118">
                  <c:v>5.6</c:v>
                </c:pt>
                <c:pt idx="119">
                  <c:v>5.6</c:v>
                </c:pt>
                <c:pt idx="120">
                  <c:v>5.9</c:v>
                </c:pt>
                <c:pt idx="121">
                  <c:v>5.6</c:v>
                </c:pt>
                <c:pt idx="122">
                  <c:v>5.6</c:v>
                </c:pt>
                <c:pt idx="123">
                  <c:v>6.2</c:v>
                </c:pt>
                <c:pt idx="124">
                  <c:v>6.7</c:v>
                </c:pt>
                <c:pt idx="125">
                  <c:v>6.5</c:v>
                </c:pt>
                <c:pt idx="126">
                  <c:v>6.4</c:v>
                </c:pt>
                <c:pt idx="127">
                  <c:v>6.5</c:v>
                </c:pt>
                <c:pt idx="128">
                  <c:v>6.5</c:v>
                </c:pt>
                <c:pt idx="129">
                  <c:v>6.3</c:v>
                </c:pt>
                <c:pt idx="130">
                  <c:v>6.1</c:v>
                </c:pt>
                <c:pt idx="131">
                  <c:v>6.5</c:v>
                </c:pt>
                <c:pt idx="132">
                  <c:v>6.9</c:v>
                </c:pt>
                <c:pt idx="133">
                  <c:v>7.2</c:v>
                </c:pt>
                <c:pt idx="134">
                  <c:v>6.6</c:v>
                </c:pt>
                <c:pt idx="135">
                  <c:v>6.6</c:v>
                </c:pt>
                <c:pt idx="136">
                  <c:v>6.5</c:v>
                </c:pt>
                <c:pt idx="137">
                  <c:v>6.7</c:v>
                </c:pt>
                <c:pt idx="138">
                  <c:v>6.9</c:v>
                </c:pt>
                <c:pt idx="139">
                  <c:v>6.9</c:v>
                </c:pt>
                <c:pt idx="140">
                  <c:v>6.5</c:v>
                </c:pt>
                <c:pt idx="141">
                  <c:v>6.5</c:v>
                </c:pt>
                <c:pt idx="142">
                  <c:v>6.6</c:v>
                </c:pt>
                <c:pt idx="143">
                  <c:v>7.5</c:v>
                </c:pt>
                <c:pt idx="144">
                  <c:v>7.8</c:v>
                </c:pt>
                <c:pt idx="145">
                  <c:v>7.8</c:v>
                </c:pt>
                <c:pt idx="146">
                  <c:v>8.1999999999999993</c:v>
                </c:pt>
                <c:pt idx="147">
                  <c:v>8.5</c:v>
                </c:pt>
                <c:pt idx="148">
                  <c:v>8.6</c:v>
                </c:pt>
                <c:pt idx="149">
                  <c:v>8.6</c:v>
                </c:pt>
                <c:pt idx="150">
                  <c:v>7.8</c:v>
                </c:pt>
                <c:pt idx="151">
                  <c:v>7.6</c:v>
                </c:pt>
                <c:pt idx="152">
                  <c:v>8.1</c:v>
                </c:pt>
                <c:pt idx="153">
                  <c:v>8.6999999999999993</c:v>
                </c:pt>
                <c:pt idx="154">
                  <c:v>9.5</c:v>
                </c:pt>
                <c:pt idx="155">
                  <c:v>11.6</c:v>
                </c:pt>
                <c:pt idx="156">
                  <c:v>5.9</c:v>
                </c:pt>
                <c:pt idx="157">
                  <c:v>5.6</c:v>
                </c:pt>
                <c:pt idx="158">
                  <c:v>5.9</c:v>
                </c:pt>
                <c:pt idx="159">
                  <c:v>6.2</c:v>
                </c:pt>
                <c:pt idx="160">
                  <c:v>6.4</c:v>
                </c:pt>
                <c:pt idx="161">
                  <c:v>6.5</c:v>
                </c:pt>
                <c:pt idx="162">
                  <c:v>6.3</c:v>
                </c:pt>
                <c:pt idx="163">
                  <c:v>6.4</c:v>
                </c:pt>
                <c:pt idx="164">
                  <c:v>6.5</c:v>
                </c:pt>
                <c:pt idx="165">
                  <c:v>6</c:v>
                </c:pt>
                <c:pt idx="166">
                  <c:v>5.8</c:v>
                </c:pt>
                <c:pt idx="167">
                  <c:v>6</c:v>
                </c:pt>
                <c:pt idx="168">
                  <c:v>6.7</c:v>
                </c:pt>
                <c:pt idx="169">
                  <c:v>6.6</c:v>
                </c:pt>
                <c:pt idx="170">
                  <c:v>6.7</c:v>
                </c:pt>
                <c:pt idx="171">
                  <c:v>6.9</c:v>
                </c:pt>
                <c:pt idx="172">
                  <c:v>7.1</c:v>
                </c:pt>
                <c:pt idx="173">
                  <c:v>7.1</c:v>
                </c:pt>
                <c:pt idx="174">
                  <c:v>7.2</c:v>
                </c:pt>
                <c:pt idx="175">
                  <c:v>7</c:v>
                </c:pt>
                <c:pt idx="176">
                  <c:v>7.2</c:v>
                </c:pt>
                <c:pt idx="177">
                  <c:v>7.1</c:v>
                </c:pt>
                <c:pt idx="178">
                  <c:v>7.3</c:v>
                </c:pt>
                <c:pt idx="179">
                  <c:v>7.7</c:v>
                </c:pt>
                <c:pt idx="180">
                  <c:v>8</c:v>
                </c:pt>
                <c:pt idx="181">
                  <c:v>8.1</c:v>
                </c:pt>
                <c:pt idx="182">
                  <c:v>7.7</c:v>
                </c:pt>
                <c:pt idx="183">
                  <c:v>7.6</c:v>
                </c:pt>
                <c:pt idx="184">
                  <c:v>7.5</c:v>
                </c:pt>
                <c:pt idx="185">
                  <c:v>7.4</c:v>
                </c:pt>
                <c:pt idx="186">
                  <c:v>7.3</c:v>
                </c:pt>
                <c:pt idx="187">
                  <c:v>7.3</c:v>
                </c:pt>
                <c:pt idx="188">
                  <c:v>7.4</c:v>
                </c:pt>
                <c:pt idx="189">
                  <c:v>7.5</c:v>
                </c:pt>
                <c:pt idx="190">
                  <c:v>7.3</c:v>
                </c:pt>
                <c:pt idx="191">
                  <c:v>7.4</c:v>
                </c:pt>
                <c:pt idx="192">
                  <c:v>7.7</c:v>
                </c:pt>
                <c:pt idx="193">
                  <c:v>7.2</c:v>
                </c:pt>
                <c:pt idx="194">
                  <c:v>7.6</c:v>
                </c:pt>
                <c:pt idx="195">
                  <c:v>7.2</c:v>
                </c:pt>
                <c:pt idx="196">
                  <c:v>6.9</c:v>
                </c:pt>
                <c:pt idx="197">
                  <c:v>6.6</c:v>
                </c:pt>
                <c:pt idx="198">
                  <c:v>6.8</c:v>
                </c:pt>
                <c:pt idx="199">
                  <c:v>6.8</c:v>
                </c:pt>
                <c:pt idx="200">
                  <c:v>6.8</c:v>
                </c:pt>
                <c:pt idx="201">
                  <c:v>6.9</c:v>
                </c:pt>
                <c:pt idx="202">
                  <c:v>7</c:v>
                </c:pt>
                <c:pt idx="203">
                  <c:v>6.5</c:v>
                </c:pt>
                <c:pt idx="204">
                  <c:v>6.9</c:v>
                </c:pt>
                <c:pt idx="205">
                  <c:v>7.2</c:v>
                </c:pt>
                <c:pt idx="206">
                  <c:v>7.2</c:v>
                </c:pt>
                <c:pt idx="207">
                  <c:v>7.2</c:v>
                </c:pt>
                <c:pt idx="208">
                  <c:v>7.8</c:v>
                </c:pt>
                <c:pt idx="209">
                  <c:v>7.5</c:v>
                </c:pt>
                <c:pt idx="210">
                  <c:v>7.6</c:v>
                </c:pt>
                <c:pt idx="211">
                  <c:v>7.6</c:v>
                </c:pt>
                <c:pt idx="212">
                  <c:v>7.3</c:v>
                </c:pt>
                <c:pt idx="213">
                  <c:v>7.4</c:v>
                </c:pt>
                <c:pt idx="214">
                  <c:v>7</c:v>
                </c:pt>
                <c:pt idx="215">
                  <c:v>6.6</c:v>
                </c:pt>
                <c:pt idx="216">
                  <c:v>7.4</c:v>
                </c:pt>
                <c:pt idx="217">
                  <c:v>7.6</c:v>
                </c:pt>
                <c:pt idx="218">
                  <c:v>7.6</c:v>
                </c:pt>
                <c:pt idx="219">
                  <c:v>7.4</c:v>
                </c:pt>
                <c:pt idx="220">
                  <c:v>7.5</c:v>
                </c:pt>
                <c:pt idx="221">
                  <c:v>7.6</c:v>
                </c:pt>
                <c:pt idx="222">
                  <c:v>7.6</c:v>
                </c:pt>
                <c:pt idx="223">
                  <c:v>7.6</c:v>
                </c:pt>
                <c:pt idx="224">
                  <c:v>7.6</c:v>
                </c:pt>
                <c:pt idx="225">
                  <c:v>7.4</c:v>
                </c:pt>
                <c:pt idx="226">
                  <c:v>7.2</c:v>
                </c:pt>
                <c:pt idx="227">
                  <c:v>9</c:v>
                </c:pt>
                <c:pt idx="228">
                  <c:v>8.6999999999999993</c:v>
                </c:pt>
                <c:pt idx="229">
                  <c:v>8.8000000000000007</c:v>
                </c:pt>
                <c:pt idx="230">
                  <c:v>8.1999999999999993</c:v>
                </c:pt>
                <c:pt idx="231">
                  <c:v>7.7</c:v>
                </c:pt>
                <c:pt idx="232">
                  <c:v>7.4</c:v>
                </c:pt>
                <c:pt idx="233">
                  <c:v>7.2</c:v>
                </c:pt>
                <c:pt idx="234">
                  <c:v>7</c:v>
                </c:pt>
                <c:pt idx="235">
                  <c:v>7.2</c:v>
                </c:pt>
                <c:pt idx="236">
                  <c:v>7.3</c:v>
                </c:pt>
                <c:pt idx="237">
                  <c:v>7.4</c:v>
                </c:pt>
                <c:pt idx="238">
                  <c:v>7.5</c:v>
                </c:pt>
                <c:pt idx="239">
                  <c:v>7.3</c:v>
                </c:pt>
                <c:pt idx="240">
                  <c:v>7.8</c:v>
                </c:pt>
                <c:pt idx="241">
                  <c:v>8.3000000000000007</c:v>
                </c:pt>
                <c:pt idx="242">
                  <c:v>13.1</c:v>
                </c:pt>
                <c:pt idx="243">
                  <c:v>33.799999999999997</c:v>
                </c:pt>
                <c:pt idx="244">
                  <c:v>24.8</c:v>
                </c:pt>
                <c:pt idx="245">
                  <c:v>19.3</c:v>
                </c:pt>
                <c:pt idx="246">
                  <c:v>18.7</c:v>
                </c:pt>
                <c:pt idx="247">
                  <c:v>15</c:v>
                </c:pt>
                <c:pt idx="248">
                  <c:v>14.3</c:v>
                </c:pt>
                <c:pt idx="249">
                  <c:v>13.6</c:v>
                </c:pt>
                <c:pt idx="250">
                  <c:v>13</c:v>
                </c:pt>
                <c:pt idx="251">
                  <c:v>14</c:v>
                </c:pt>
                <c:pt idx="252">
                  <c:v>19.899999999999999</c:v>
                </c:pt>
                <c:pt idx="253">
                  <c:v>13.5</c:v>
                </c:pt>
                <c:pt idx="254">
                  <c:v>26.6</c:v>
                </c:pt>
                <c:pt idx="255">
                  <c:v>12.6</c:v>
                </c:pt>
                <c:pt idx="256">
                  <c:v>10.4</c:v>
                </c:pt>
                <c:pt idx="257">
                  <c:v>9.5</c:v>
                </c:pt>
                <c:pt idx="258">
                  <c:v>10.5</c:v>
                </c:pt>
                <c:pt idx="259">
                  <c:v>9.8000000000000007</c:v>
                </c:pt>
                <c:pt idx="260">
                  <c:v>8.1</c:v>
                </c:pt>
                <c:pt idx="261">
                  <c:v>7.3</c:v>
                </c:pt>
                <c:pt idx="262">
                  <c:v>7.3</c:v>
                </c:pt>
                <c:pt idx="263">
                  <c:v>8.4</c:v>
                </c:pt>
                <c:pt idx="264">
                  <c:v>6.1</c:v>
                </c:pt>
                <c:pt idx="265">
                  <c:v>6.3</c:v>
                </c:pt>
              </c:numCache>
            </c:numRef>
          </c:val>
          <c:smooth val="0"/>
          <c:extLst>
            <c:ext xmlns:c16="http://schemas.microsoft.com/office/drawing/2014/chart" uri="{C3380CC4-5D6E-409C-BE32-E72D297353CC}">
              <c16:uniqueId val="{00000001-BC59-476C-A196-35048C376DBF}"/>
            </c:ext>
          </c:extLst>
        </c:ser>
        <c:ser>
          <c:idx val="2"/>
          <c:order val="2"/>
          <c:tx>
            <c:strRef>
              <c:f>Savings!$D$5</c:f>
              <c:strCache>
                <c:ptCount val="1"/>
                <c:pt idx="0">
                  <c:v>2015-2019 Average</c:v>
                </c:pt>
              </c:strCache>
            </c:strRef>
          </c:tx>
          <c:spPr>
            <a:ln w="12700" cap="rnd">
              <a:solidFill>
                <a:schemeClr val="tx2"/>
              </a:solidFill>
              <a:prstDash val="sysDash"/>
              <a:round/>
            </a:ln>
            <a:effectLst/>
          </c:spPr>
          <c:marker>
            <c:symbol val="none"/>
          </c:marker>
          <c:cat>
            <c:numRef>
              <c:f>Savings!$A$6:$A$271</c:f>
              <c:numCache>
                <c:formatCode>yyyy\-mm\-dd</c:formatCode>
                <c:ptCount val="266"/>
                <c:pt idx="0">
                  <c:v>36526</c:v>
                </c:pt>
                <c:pt idx="1">
                  <c:v>36557</c:v>
                </c:pt>
                <c:pt idx="2">
                  <c:v>36586</c:v>
                </c:pt>
                <c:pt idx="3">
                  <c:v>36617</c:v>
                </c:pt>
                <c:pt idx="4">
                  <c:v>36647</c:v>
                </c:pt>
                <c:pt idx="5">
                  <c:v>36678</c:v>
                </c:pt>
                <c:pt idx="6">
                  <c:v>36708</c:v>
                </c:pt>
                <c:pt idx="7">
                  <c:v>36739</c:v>
                </c:pt>
                <c:pt idx="8">
                  <c:v>36770</c:v>
                </c:pt>
                <c:pt idx="9">
                  <c:v>36800</c:v>
                </c:pt>
                <c:pt idx="10">
                  <c:v>36831</c:v>
                </c:pt>
                <c:pt idx="11">
                  <c:v>36861</c:v>
                </c:pt>
                <c:pt idx="12">
                  <c:v>36892</c:v>
                </c:pt>
                <c:pt idx="13">
                  <c:v>36923</c:v>
                </c:pt>
                <c:pt idx="14">
                  <c:v>36951</c:v>
                </c:pt>
                <c:pt idx="15">
                  <c:v>36982</c:v>
                </c:pt>
                <c:pt idx="16">
                  <c:v>37012</c:v>
                </c:pt>
                <c:pt idx="17">
                  <c:v>37043</c:v>
                </c:pt>
                <c:pt idx="18">
                  <c:v>37073</c:v>
                </c:pt>
                <c:pt idx="19">
                  <c:v>37104</c:v>
                </c:pt>
                <c:pt idx="20">
                  <c:v>37135</c:v>
                </c:pt>
                <c:pt idx="21">
                  <c:v>37165</c:v>
                </c:pt>
                <c:pt idx="22">
                  <c:v>37196</c:v>
                </c:pt>
                <c:pt idx="23">
                  <c:v>37226</c:v>
                </c:pt>
                <c:pt idx="24">
                  <c:v>37257</c:v>
                </c:pt>
                <c:pt idx="25">
                  <c:v>37288</c:v>
                </c:pt>
                <c:pt idx="26">
                  <c:v>37316</c:v>
                </c:pt>
                <c:pt idx="27">
                  <c:v>37347</c:v>
                </c:pt>
                <c:pt idx="28">
                  <c:v>37377</c:v>
                </c:pt>
                <c:pt idx="29">
                  <c:v>37408</c:v>
                </c:pt>
                <c:pt idx="30">
                  <c:v>37438</c:v>
                </c:pt>
                <c:pt idx="31">
                  <c:v>37469</c:v>
                </c:pt>
                <c:pt idx="32">
                  <c:v>37500</c:v>
                </c:pt>
                <c:pt idx="33">
                  <c:v>37530</c:v>
                </c:pt>
                <c:pt idx="34">
                  <c:v>37561</c:v>
                </c:pt>
                <c:pt idx="35">
                  <c:v>37591</c:v>
                </c:pt>
                <c:pt idx="36">
                  <c:v>37622</c:v>
                </c:pt>
                <c:pt idx="37">
                  <c:v>37653</c:v>
                </c:pt>
                <c:pt idx="38">
                  <c:v>37681</c:v>
                </c:pt>
                <c:pt idx="39">
                  <c:v>37712</c:v>
                </c:pt>
                <c:pt idx="40">
                  <c:v>37742</c:v>
                </c:pt>
                <c:pt idx="41">
                  <c:v>37773</c:v>
                </c:pt>
                <c:pt idx="42">
                  <c:v>37803</c:v>
                </c:pt>
                <c:pt idx="43">
                  <c:v>37834</c:v>
                </c:pt>
                <c:pt idx="44">
                  <c:v>37865</c:v>
                </c:pt>
                <c:pt idx="45">
                  <c:v>37895</c:v>
                </c:pt>
                <c:pt idx="46">
                  <c:v>37926</c:v>
                </c:pt>
                <c:pt idx="47">
                  <c:v>37956</c:v>
                </c:pt>
                <c:pt idx="48">
                  <c:v>37987</c:v>
                </c:pt>
                <c:pt idx="49">
                  <c:v>38018</c:v>
                </c:pt>
                <c:pt idx="50">
                  <c:v>38047</c:v>
                </c:pt>
                <c:pt idx="51">
                  <c:v>38078</c:v>
                </c:pt>
                <c:pt idx="52">
                  <c:v>38108</c:v>
                </c:pt>
                <c:pt idx="53">
                  <c:v>38139</c:v>
                </c:pt>
                <c:pt idx="54">
                  <c:v>38169</c:v>
                </c:pt>
                <c:pt idx="55">
                  <c:v>38200</c:v>
                </c:pt>
                <c:pt idx="56">
                  <c:v>38231</c:v>
                </c:pt>
                <c:pt idx="57">
                  <c:v>38261</c:v>
                </c:pt>
                <c:pt idx="58">
                  <c:v>38292</c:v>
                </c:pt>
                <c:pt idx="59">
                  <c:v>38322</c:v>
                </c:pt>
                <c:pt idx="60">
                  <c:v>38353</c:v>
                </c:pt>
                <c:pt idx="61">
                  <c:v>38384</c:v>
                </c:pt>
                <c:pt idx="62">
                  <c:v>38412</c:v>
                </c:pt>
                <c:pt idx="63">
                  <c:v>38443</c:v>
                </c:pt>
                <c:pt idx="64">
                  <c:v>38473</c:v>
                </c:pt>
                <c:pt idx="65">
                  <c:v>38504</c:v>
                </c:pt>
                <c:pt idx="66">
                  <c:v>38534</c:v>
                </c:pt>
                <c:pt idx="67">
                  <c:v>38565</c:v>
                </c:pt>
                <c:pt idx="68">
                  <c:v>38596</c:v>
                </c:pt>
                <c:pt idx="69">
                  <c:v>38626</c:v>
                </c:pt>
                <c:pt idx="70">
                  <c:v>38657</c:v>
                </c:pt>
                <c:pt idx="71">
                  <c:v>38687</c:v>
                </c:pt>
                <c:pt idx="72">
                  <c:v>38718</c:v>
                </c:pt>
                <c:pt idx="73">
                  <c:v>38749</c:v>
                </c:pt>
                <c:pt idx="74">
                  <c:v>38777</c:v>
                </c:pt>
                <c:pt idx="75">
                  <c:v>38808</c:v>
                </c:pt>
                <c:pt idx="76">
                  <c:v>38838</c:v>
                </c:pt>
                <c:pt idx="77">
                  <c:v>38869</c:v>
                </c:pt>
                <c:pt idx="78">
                  <c:v>38899</c:v>
                </c:pt>
                <c:pt idx="79">
                  <c:v>38930</c:v>
                </c:pt>
                <c:pt idx="80">
                  <c:v>38961</c:v>
                </c:pt>
                <c:pt idx="81">
                  <c:v>38991</c:v>
                </c:pt>
                <c:pt idx="82">
                  <c:v>39022</c:v>
                </c:pt>
                <c:pt idx="83">
                  <c:v>39052</c:v>
                </c:pt>
                <c:pt idx="84">
                  <c:v>39083</c:v>
                </c:pt>
                <c:pt idx="85">
                  <c:v>39114</c:v>
                </c:pt>
                <c:pt idx="86">
                  <c:v>39142</c:v>
                </c:pt>
                <c:pt idx="87">
                  <c:v>39173</c:v>
                </c:pt>
                <c:pt idx="88">
                  <c:v>39203</c:v>
                </c:pt>
                <c:pt idx="89">
                  <c:v>39234</c:v>
                </c:pt>
                <c:pt idx="90">
                  <c:v>39264</c:v>
                </c:pt>
                <c:pt idx="91">
                  <c:v>39295</c:v>
                </c:pt>
                <c:pt idx="92">
                  <c:v>39326</c:v>
                </c:pt>
                <c:pt idx="93">
                  <c:v>39356</c:v>
                </c:pt>
                <c:pt idx="94">
                  <c:v>39387</c:v>
                </c:pt>
                <c:pt idx="95">
                  <c:v>39417</c:v>
                </c:pt>
                <c:pt idx="96">
                  <c:v>39448</c:v>
                </c:pt>
                <c:pt idx="97">
                  <c:v>39479</c:v>
                </c:pt>
                <c:pt idx="98">
                  <c:v>39508</c:v>
                </c:pt>
                <c:pt idx="99">
                  <c:v>39539</c:v>
                </c:pt>
                <c:pt idx="100">
                  <c:v>39569</c:v>
                </c:pt>
                <c:pt idx="101">
                  <c:v>39600</c:v>
                </c:pt>
                <c:pt idx="102">
                  <c:v>39630</c:v>
                </c:pt>
                <c:pt idx="103">
                  <c:v>39661</c:v>
                </c:pt>
                <c:pt idx="104">
                  <c:v>39692</c:v>
                </c:pt>
                <c:pt idx="105">
                  <c:v>39722</c:v>
                </c:pt>
                <c:pt idx="106">
                  <c:v>39753</c:v>
                </c:pt>
                <c:pt idx="107">
                  <c:v>39783</c:v>
                </c:pt>
                <c:pt idx="108">
                  <c:v>39814</c:v>
                </c:pt>
                <c:pt idx="109">
                  <c:v>39845</c:v>
                </c:pt>
                <c:pt idx="110">
                  <c:v>39873</c:v>
                </c:pt>
                <c:pt idx="111">
                  <c:v>39904</c:v>
                </c:pt>
                <c:pt idx="112">
                  <c:v>39934</c:v>
                </c:pt>
                <c:pt idx="113">
                  <c:v>39965</c:v>
                </c:pt>
                <c:pt idx="114">
                  <c:v>39995</c:v>
                </c:pt>
                <c:pt idx="115">
                  <c:v>40026</c:v>
                </c:pt>
                <c:pt idx="116">
                  <c:v>40057</c:v>
                </c:pt>
                <c:pt idx="117">
                  <c:v>40087</c:v>
                </c:pt>
                <c:pt idx="118">
                  <c:v>40118</c:v>
                </c:pt>
                <c:pt idx="119">
                  <c:v>40148</c:v>
                </c:pt>
                <c:pt idx="120">
                  <c:v>40179</c:v>
                </c:pt>
                <c:pt idx="121">
                  <c:v>40210</c:v>
                </c:pt>
                <c:pt idx="122">
                  <c:v>40238</c:v>
                </c:pt>
                <c:pt idx="123">
                  <c:v>40269</c:v>
                </c:pt>
                <c:pt idx="124">
                  <c:v>40299</c:v>
                </c:pt>
                <c:pt idx="125">
                  <c:v>40330</c:v>
                </c:pt>
                <c:pt idx="126">
                  <c:v>40360</c:v>
                </c:pt>
                <c:pt idx="127">
                  <c:v>40391</c:v>
                </c:pt>
                <c:pt idx="128">
                  <c:v>40422</c:v>
                </c:pt>
                <c:pt idx="129">
                  <c:v>40452</c:v>
                </c:pt>
                <c:pt idx="130">
                  <c:v>40483</c:v>
                </c:pt>
                <c:pt idx="131">
                  <c:v>40513</c:v>
                </c:pt>
                <c:pt idx="132">
                  <c:v>40544</c:v>
                </c:pt>
                <c:pt idx="133">
                  <c:v>40575</c:v>
                </c:pt>
                <c:pt idx="134">
                  <c:v>40603</c:v>
                </c:pt>
                <c:pt idx="135">
                  <c:v>40634</c:v>
                </c:pt>
                <c:pt idx="136">
                  <c:v>40664</c:v>
                </c:pt>
                <c:pt idx="137">
                  <c:v>40695</c:v>
                </c:pt>
                <c:pt idx="138">
                  <c:v>40725</c:v>
                </c:pt>
                <c:pt idx="139">
                  <c:v>40756</c:v>
                </c:pt>
                <c:pt idx="140">
                  <c:v>40787</c:v>
                </c:pt>
                <c:pt idx="141">
                  <c:v>40817</c:v>
                </c:pt>
                <c:pt idx="142">
                  <c:v>40848</c:v>
                </c:pt>
                <c:pt idx="143">
                  <c:v>40878</c:v>
                </c:pt>
                <c:pt idx="144">
                  <c:v>40909</c:v>
                </c:pt>
                <c:pt idx="145">
                  <c:v>40940</c:v>
                </c:pt>
                <c:pt idx="146">
                  <c:v>40969</c:v>
                </c:pt>
                <c:pt idx="147">
                  <c:v>41000</c:v>
                </c:pt>
                <c:pt idx="148">
                  <c:v>41030</c:v>
                </c:pt>
                <c:pt idx="149">
                  <c:v>41061</c:v>
                </c:pt>
                <c:pt idx="150">
                  <c:v>41091</c:v>
                </c:pt>
                <c:pt idx="151">
                  <c:v>41122</c:v>
                </c:pt>
                <c:pt idx="152">
                  <c:v>41153</c:v>
                </c:pt>
                <c:pt idx="153">
                  <c:v>41183</c:v>
                </c:pt>
                <c:pt idx="154">
                  <c:v>41214</c:v>
                </c:pt>
                <c:pt idx="155">
                  <c:v>41244</c:v>
                </c:pt>
                <c:pt idx="156">
                  <c:v>41275</c:v>
                </c:pt>
                <c:pt idx="157">
                  <c:v>41306</c:v>
                </c:pt>
                <c:pt idx="158">
                  <c:v>41334</c:v>
                </c:pt>
                <c:pt idx="159">
                  <c:v>41365</c:v>
                </c:pt>
                <c:pt idx="160">
                  <c:v>41395</c:v>
                </c:pt>
                <c:pt idx="161">
                  <c:v>41426</c:v>
                </c:pt>
                <c:pt idx="162">
                  <c:v>41456</c:v>
                </c:pt>
                <c:pt idx="163">
                  <c:v>41487</c:v>
                </c:pt>
                <c:pt idx="164">
                  <c:v>41518</c:v>
                </c:pt>
                <c:pt idx="165">
                  <c:v>41548</c:v>
                </c:pt>
                <c:pt idx="166">
                  <c:v>41579</c:v>
                </c:pt>
                <c:pt idx="167">
                  <c:v>41609</c:v>
                </c:pt>
                <c:pt idx="168">
                  <c:v>41640</c:v>
                </c:pt>
                <c:pt idx="169">
                  <c:v>41671</c:v>
                </c:pt>
                <c:pt idx="170">
                  <c:v>41699</c:v>
                </c:pt>
                <c:pt idx="171">
                  <c:v>41730</c:v>
                </c:pt>
                <c:pt idx="172">
                  <c:v>41760</c:v>
                </c:pt>
                <c:pt idx="173">
                  <c:v>41791</c:v>
                </c:pt>
                <c:pt idx="174">
                  <c:v>41821</c:v>
                </c:pt>
                <c:pt idx="175">
                  <c:v>41852</c:v>
                </c:pt>
                <c:pt idx="176">
                  <c:v>41883</c:v>
                </c:pt>
                <c:pt idx="177">
                  <c:v>41913</c:v>
                </c:pt>
                <c:pt idx="178">
                  <c:v>41944</c:v>
                </c:pt>
                <c:pt idx="179">
                  <c:v>41974</c:v>
                </c:pt>
                <c:pt idx="180">
                  <c:v>42005</c:v>
                </c:pt>
                <c:pt idx="181">
                  <c:v>42036</c:v>
                </c:pt>
                <c:pt idx="182">
                  <c:v>42064</c:v>
                </c:pt>
                <c:pt idx="183">
                  <c:v>42095</c:v>
                </c:pt>
                <c:pt idx="184">
                  <c:v>42125</c:v>
                </c:pt>
                <c:pt idx="185">
                  <c:v>42156</c:v>
                </c:pt>
                <c:pt idx="186">
                  <c:v>42186</c:v>
                </c:pt>
                <c:pt idx="187">
                  <c:v>42217</c:v>
                </c:pt>
                <c:pt idx="188">
                  <c:v>42248</c:v>
                </c:pt>
                <c:pt idx="189">
                  <c:v>42278</c:v>
                </c:pt>
                <c:pt idx="190">
                  <c:v>42309</c:v>
                </c:pt>
                <c:pt idx="191">
                  <c:v>42339</c:v>
                </c:pt>
                <c:pt idx="192">
                  <c:v>42370</c:v>
                </c:pt>
                <c:pt idx="193">
                  <c:v>42401</c:v>
                </c:pt>
                <c:pt idx="194">
                  <c:v>42430</c:v>
                </c:pt>
                <c:pt idx="195">
                  <c:v>42461</c:v>
                </c:pt>
                <c:pt idx="196">
                  <c:v>42491</c:v>
                </c:pt>
                <c:pt idx="197">
                  <c:v>42522</c:v>
                </c:pt>
                <c:pt idx="198">
                  <c:v>42552</c:v>
                </c:pt>
                <c:pt idx="199">
                  <c:v>42583</c:v>
                </c:pt>
                <c:pt idx="200">
                  <c:v>42614</c:v>
                </c:pt>
                <c:pt idx="201">
                  <c:v>42644</c:v>
                </c:pt>
                <c:pt idx="202">
                  <c:v>42675</c:v>
                </c:pt>
                <c:pt idx="203">
                  <c:v>42705</c:v>
                </c:pt>
                <c:pt idx="204">
                  <c:v>42736</c:v>
                </c:pt>
                <c:pt idx="205">
                  <c:v>42767</c:v>
                </c:pt>
                <c:pt idx="206">
                  <c:v>42795</c:v>
                </c:pt>
                <c:pt idx="207">
                  <c:v>42826</c:v>
                </c:pt>
                <c:pt idx="208">
                  <c:v>42856</c:v>
                </c:pt>
                <c:pt idx="209">
                  <c:v>42887</c:v>
                </c:pt>
                <c:pt idx="210">
                  <c:v>42917</c:v>
                </c:pt>
                <c:pt idx="211">
                  <c:v>42948</c:v>
                </c:pt>
                <c:pt idx="212">
                  <c:v>42979</c:v>
                </c:pt>
                <c:pt idx="213">
                  <c:v>43009</c:v>
                </c:pt>
                <c:pt idx="214">
                  <c:v>43040</c:v>
                </c:pt>
                <c:pt idx="215">
                  <c:v>43070</c:v>
                </c:pt>
                <c:pt idx="216">
                  <c:v>43101</c:v>
                </c:pt>
                <c:pt idx="217">
                  <c:v>43132</c:v>
                </c:pt>
                <c:pt idx="218">
                  <c:v>43160</c:v>
                </c:pt>
                <c:pt idx="219">
                  <c:v>43191</c:v>
                </c:pt>
                <c:pt idx="220">
                  <c:v>43221</c:v>
                </c:pt>
                <c:pt idx="221">
                  <c:v>43252</c:v>
                </c:pt>
                <c:pt idx="222">
                  <c:v>43282</c:v>
                </c:pt>
                <c:pt idx="223">
                  <c:v>43313</c:v>
                </c:pt>
                <c:pt idx="224">
                  <c:v>43344</c:v>
                </c:pt>
                <c:pt idx="225">
                  <c:v>43374</c:v>
                </c:pt>
                <c:pt idx="226">
                  <c:v>43405</c:v>
                </c:pt>
                <c:pt idx="227">
                  <c:v>43435</c:v>
                </c:pt>
                <c:pt idx="228">
                  <c:v>43466</c:v>
                </c:pt>
                <c:pt idx="229">
                  <c:v>43497</c:v>
                </c:pt>
                <c:pt idx="230">
                  <c:v>43525</c:v>
                </c:pt>
                <c:pt idx="231">
                  <c:v>43556</c:v>
                </c:pt>
                <c:pt idx="232">
                  <c:v>43586</c:v>
                </c:pt>
                <c:pt idx="233">
                  <c:v>43617</c:v>
                </c:pt>
                <c:pt idx="234">
                  <c:v>43647</c:v>
                </c:pt>
                <c:pt idx="235">
                  <c:v>43678</c:v>
                </c:pt>
                <c:pt idx="236">
                  <c:v>43709</c:v>
                </c:pt>
                <c:pt idx="237">
                  <c:v>43739</c:v>
                </c:pt>
                <c:pt idx="238">
                  <c:v>43770</c:v>
                </c:pt>
                <c:pt idx="239">
                  <c:v>43800</c:v>
                </c:pt>
                <c:pt idx="240">
                  <c:v>43831</c:v>
                </c:pt>
                <c:pt idx="241">
                  <c:v>43862</c:v>
                </c:pt>
                <c:pt idx="242">
                  <c:v>43891</c:v>
                </c:pt>
                <c:pt idx="243">
                  <c:v>43922</c:v>
                </c:pt>
                <c:pt idx="244">
                  <c:v>43952</c:v>
                </c:pt>
                <c:pt idx="245">
                  <c:v>43983</c:v>
                </c:pt>
                <c:pt idx="246">
                  <c:v>44013</c:v>
                </c:pt>
                <c:pt idx="247">
                  <c:v>44044</c:v>
                </c:pt>
                <c:pt idx="248">
                  <c:v>44075</c:v>
                </c:pt>
                <c:pt idx="249">
                  <c:v>44105</c:v>
                </c:pt>
                <c:pt idx="250">
                  <c:v>44136</c:v>
                </c:pt>
                <c:pt idx="251">
                  <c:v>44166</c:v>
                </c:pt>
                <c:pt idx="252">
                  <c:v>44197</c:v>
                </c:pt>
                <c:pt idx="253">
                  <c:v>44228</c:v>
                </c:pt>
                <c:pt idx="254">
                  <c:v>44256</c:v>
                </c:pt>
                <c:pt idx="255">
                  <c:v>44287</c:v>
                </c:pt>
                <c:pt idx="256">
                  <c:v>44317</c:v>
                </c:pt>
                <c:pt idx="257">
                  <c:v>44348</c:v>
                </c:pt>
                <c:pt idx="258">
                  <c:v>44378</c:v>
                </c:pt>
                <c:pt idx="259">
                  <c:v>44409</c:v>
                </c:pt>
                <c:pt idx="260">
                  <c:v>44440</c:v>
                </c:pt>
                <c:pt idx="261">
                  <c:v>44470</c:v>
                </c:pt>
                <c:pt idx="262">
                  <c:v>44501</c:v>
                </c:pt>
                <c:pt idx="263">
                  <c:v>44531</c:v>
                </c:pt>
                <c:pt idx="264">
                  <c:v>44562</c:v>
                </c:pt>
                <c:pt idx="265">
                  <c:v>44593</c:v>
                </c:pt>
              </c:numCache>
            </c:numRef>
          </c:cat>
          <c:val>
            <c:numRef>
              <c:f>Savings!$D$6:$D$271</c:f>
              <c:numCache>
                <c:formatCode>0.0</c:formatCode>
                <c:ptCount val="266"/>
                <c:pt idx="0">
                  <c:v>7.4166666666666679</c:v>
                </c:pt>
                <c:pt idx="1">
                  <c:v>7.4166666666666679</c:v>
                </c:pt>
                <c:pt idx="2">
                  <c:v>7.4166666666666679</c:v>
                </c:pt>
                <c:pt idx="3">
                  <c:v>7.4166666666666679</c:v>
                </c:pt>
                <c:pt idx="4">
                  <c:v>7.4166666666666679</c:v>
                </c:pt>
                <c:pt idx="5">
                  <c:v>7.4166666666666679</c:v>
                </c:pt>
                <c:pt idx="6">
                  <c:v>7.4166666666666679</c:v>
                </c:pt>
                <c:pt idx="7">
                  <c:v>7.4166666666666679</c:v>
                </c:pt>
                <c:pt idx="8">
                  <c:v>7.4166666666666679</c:v>
                </c:pt>
                <c:pt idx="9">
                  <c:v>7.4166666666666679</c:v>
                </c:pt>
                <c:pt idx="10">
                  <c:v>7.4166666666666679</c:v>
                </c:pt>
                <c:pt idx="11">
                  <c:v>7.4166666666666679</c:v>
                </c:pt>
                <c:pt idx="12">
                  <c:v>7.4166666666666679</c:v>
                </c:pt>
                <c:pt idx="13">
                  <c:v>7.4166666666666679</c:v>
                </c:pt>
                <c:pt idx="14">
                  <c:v>7.4166666666666679</c:v>
                </c:pt>
                <c:pt idx="15">
                  <c:v>7.4166666666666679</c:v>
                </c:pt>
                <c:pt idx="16">
                  <c:v>7.4166666666666679</c:v>
                </c:pt>
                <c:pt idx="17">
                  <c:v>7.4166666666666679</c:v>
                </c:pt>
                <c:pt idx="18">
                  <c:v>7.4166666666666679</c:v>
                </c:pt>
                <c:pt idx="19">
                  <c:v>7.4166666666666679</c:v>
                </c:pt>
                <c:pt idx="20">
                  <c:v>7.4166666666666679</c:v>
                </c:pt>
                <c:pt idx="21">
                  <c:v>7.4166666666666679</c:v>
                </c:pt>
                <c:pt idx="22">
                  <c:v>7.4166666666666679</c:v>
                </c:pt>
                <c:pt idx="23">
                  <c:v>7.4166666666666679</c:v>
                </c:pt>
                <c:pt idx="24">
                  <c:v>7.4166666666666679</c:v>
                </c:pt>
                <c:pt idx="25">
                  <c:v>7.4166666666666679</c:v>
                </c:pt>
                <c:pt idx="26">
                  <c:v>7.4166666666666679</c:v>
                </c:pt>
                <c:pt idx="27">
                  <c:v>7.4166666666666679</c:v>
                </c:pt>
                <c:pt idx="28">
                  <c:v>7.4166666666666679</c:v>
                </c:pt>
                <c:pt idx="29">
                  <c:v>7.4166666666666679</c:v>
                </c:pt>
                <c:pt idx="30">
                  <c:v>7.4166666666666679</c:v>
                </c:pt>
                <c:pt idx="31">
                  <c:v>7.4166666666666679</c:v>
                </c:pt>
                <c:pt idx="32">
                  <c:v>7.4166666666666679</c:v>
                </c:pt>
                <c:pt idx="33">
                  <c:v>7.4166666666666679</c:v>
                </c:pt>
                <c:pt idx="34">
                  <c:v>7.4166666666666679</c:v>
                </c:pt>
                <c:pt idx="35">
                  <c:v>7.4166666666666679</c:v>
                </c:pt>
                <c:pt idx="36">
                  <c:v>7.4166666666666679</c:v>
                </c:pt>
                <c:pt idx="37">
                  <c:v>7.4166666666666679</c:v>
                </c:pt>
                <c:pt idx="38">
                  <c:v>7.4166666666666679</c:v>
                </c:pt>
                <c:pt idx="39">
                  <c:v>7.4166666666666679</c:v>
                </c:pt>
                <c:pt idx="40">
                  <c:v>7.4166666666666679</c:v>
                </c:pt>
                <c:pt idx="41">
                  <c:v>7.4166666666666679</c:v>
                </c:pt>
                <c:pt idx="42">
                  <c:v>7.4166666666666679</c:v>
                </c:pt>
                <c:pt idx="43">
                  <c:v>7.4166666666666679</c:v>
                </c:pt>
                <c:pt idx="44">
                  <c:v>7.4166666666666679</c:v>
                </c:pt>
                <c:pt idx="45">
                  <c:v>7.4166666666666679</c:v>
                </c:pt>
                <c:pt idx="46">
                  <c:v>7.4166666666666679</c:v>
                </c:pt>
                <c:pt idx="47">
                  <c:v>7.4166666666666679</c:v>
                </c:pt>
                <c:pt idx="48">
                  <c:v>7.4166666666666679</c:v>
                </c:pt>
                <c:pt idx="49">
                  <c:v>7.4166666666666679</c:v>
                </c:pt>
                <c:pt idx="50">
                  <c:v>7.4166666666666679</c:v>
                </c:pt>
                <c:pt idx="51">
                  <c:v>7.4166666666666679</c:v>
                </c:pt>
                <c:pt idx="52">
                  <c:v>7.4166666666666679</c:v>
                </c:pt>
                <c:pt idx="53">
                  <c:v>7.4166666666666679</c:v>
                </c:pt>
                <c:pt idx="54">
                  <c:v>7.4166666666666679</c:v>
                </c:pt>
                <c:pt idx="55">
                  <c:v>7.4166666666666679</c:v>
                </c:pt>
                <c:pt idx="56">
                  <c:v>7.4166666666666679</c:v>
                </c:pt>
                <c:pt idx="57">
                  <c:v>7.4166666666666679</c:v>
                </c:pt>
                <c:pt idx="58">
                  <c:v>7.4166666666666679</c:v>
                </c:pt>
                <c:pt idx="59">
                  <c:v>7.4166666666666679</c:v>
                </c:pt>
                <c:pt idx="60">
                  <c:v>7.4166666666666679</c:v>
                </c:pt>
                <c:pt idx="61">
                  <c:v>7.4166666666666679</c:v>
                </c:pt>
                <c:pt idx="62">
                  <c:v>7.4166666666666679</c:v>
                </c:pt>
                <c:pt idx="63">
                  <c:v>7.4166666666666679</c:v>
                </c:pt>
                <c:pt idx="64">
                  <c:v>7.4166666666666679</c:v>
                </c:pt>
                <c:pt idx="65">
                  <c:v>7.4166666666666679</c:v>
                </c:pt>
                <c:pt idx="66">
                  <c:v>7.4166666666666679</c:v>
                </c:pt>
                <c:pt idx="67">
                  <c:v>7.4166666666666679</c:v>
                </c:pt>
                <c:pt idx="68">
                  <c:v>7.4166666666666679</c:v>
                </c:pt>
                <c:pt idx="69">
                  <c:v>7.4166666666666679</c:v>
                </c:pt>
                <c:pt idx="70">
                  <c:v>7.4166666666666679</c:v>
                </c:pt>
                <c:pt idx="71">
                  <c:v>7.4166666666666679</c:v>
                </c:pt>
                <c:pt idx="72">
                  <c:v>7.4166666666666679</c:v>
                </c:pt>
                <c:pt idx="73">
                  <c:v>7.4166666666666679</c:v>
                </c:pt>
                <c:pt idx="74">
                  <c:v>7.4166666666666679</c:v>
                </c:pt>
                <c:pt idx="75">
                  <c:v>7.4166666666666679</c:v>
                </c:pt>
                <c:pt idx="76">
                  <c:v>7.4166666666666679</c:v>
                </c:pt>
                <c:pt idx="77">
                  <c:v>7.4166666666666679</c:v>
                </c:pt>
                <c:pt idx="78">
                  <c:v>7.4166666666666679</c:v>
                </c:pt>
                <c:pt idx="79">
                  <c:v>7.4166666666666679</c:v>
                </c:pt>
                <c:pt idx="80">
                  <c:v>7.4166666666666679</c:v>
                </c:pt>
                <c:pt idx="81">
                  <c:v>7.4166666666666679</c:v>
                </c:pt>
                <c:pt idx="82">
                  <c:v>7.4166666666666679</c:v>
                </c:pt>
                <c:pt idx="83">
                  <c:v>7.4166666666666679</c:v>
                </c:pt>
                <c:pt idx="84">
                  <c:v>7.4166666666666679</c:v>
                </c:pt>
                <c:pt idx="85">
                  <c:v>7.4166666666666679</c:v>
                </c:pt>
                <c:pt idx="86">
                  <c:v>7.4166666666666679</c:v>
                </c:pt>
                <c:pt idx="87">
                  <c:v>7.4166666666666679</c:v>
                </c:pt>
                <c:pt idx="88">
                  <c:v>7.4166666666666679</c:v>
                </c:pt>
                <c:pt idx="89">
                  <c:v>7.4166666666666679</c:v>
                </c:pt>
                <c:pt idx="90">
                  <c:v>7.4166666666666679</c:v>
                </c:pt>
                <c:pt idx="91">
                  <c:v>7.4166666666666679</c:v>
                </c:pt>
                <c:pt idx="92">
                  <c:v>7.4166666666666679</c:v>
                </c:pt>
                <c:pt idx="93">
                  <c:v>7.4166666666666679</c:v>
                </c:pt>
                <c:pt idx="94">
                  <c:v>7.4166666666666679</c:v>
                </c:pt>
                <c:pt idx="95">
                  <c:v>7.4166666666666679</c:v>
                </c:pt>
                <c:pt idx="96">
                  <c:v>7.4166666666666679</c:v>
                </c:pt>
                <c:pt idx="97">
                  <c:v>7.4166666666666679</c:v>
                </c:pt>
                <c:pt idx="98">
                  <c:v>7.4166666666666679</c:v>
                </c:pt>
                <c:pt idx="99">
                  <c:v>7.4166666666666679</c:v>
                </c:pt>
                <c:pt idx="100">
                  <c:v>7.4166666666666679</c:v>
                </c:pt>
                <c:pt idx="101">
                  <c:v>7.4166666666666679</c:v>
                </c:pt>
                <c:pt idx="102">
                  <c:v>7.4166666666666679</c:v>
                </c:pt>
                <c:pt idx="103">
                  <c:v>7.4166666666666679</c:v>
                </c:pt>
                <c:pt idx="104">
                  <c:v>7.4166666666666679</c:v>
                </c:pt>
                <c:pt idx="105">
                  <c:v>7.4166666666666679</c:v>
                </c:pt>
                <c:pt idx="106">
                  <c:v>7.4166666666666679</c:v>
                </c:pt>
                <c:pt idx="107">
                  <c:v>7.4166666666666679</c:v>
                </c:pt>
                <c:pt idx="108">
                  <c:v>7.4166666666666679</c:v>
                </c:pt>
                <c:pt idx="109">
                  <c:v>7.4166666666666679</c:v>
                </c:pt>
                <c:pt idx="110">
                  <c:v>7.4166666666666679</c:v>
                </c:pt>
                <c:pt idx="111">
                  <c:v>7.4166666666666679</c:v>
                </c:pt>
                <c:pt idx="112">
                  <c:v>7.4166666666666679</c:v>
                </c:pt>
                <c:pt idx="113">
                  <c:v>7.4166666666666679</c:v>
                </c:pt>
                <c:pt idx="114">
                  <c:v>7.4166666666666679</c:v>
                </c:pt>
                <c:pt idx="115">
                  <c:v>7.4166666666666679</c:v>
                </c:pt>
                <c:pt idx="116">
                  <c:v>7.4166666666666679</c:v>
                </c:pt>
                <c:pt idx="117">
                  <c:v>7.4166666666666679</c:v>
                </c:pt>
                <c:pt idx="118">
                  <c:v>7.4166666666666679</c:v>
                </c:pt>
                <c:pt idx="119">
                  <c:v>7.4166666666666679</c:v>
                </c:pt>
                <c:pt idx="120">
                  <c:v>7.4166666666666679</c:v>
                </c:pt>
                <c:pt idx="121">
                  <c:v>7.4166666666666679</c:v>
                </c:pt>
                <c:pt idx="122">
                  <c:v>7.4166666666666679</c:v>
                </c:pt>
                <c:pt idx="123">
                  <c:v>7.4166666666666679</c:v>
                </c:pt>
                <c:pt idx="124">
                  <c:v>7.4166666666666679</c:v>
                </c:pt>
                <c:pt idx="125">
                  <c:v>7.4166666666666679</c:v>
                </c:pt>
                <c:pt idx="126">
                  <c:v>7.4166666666666679</c:v>
                </c:pt>
                <c:pt idx="127">
                  <c:v>7.4166666666666679</c:v>
                </c:pt>
                <c:pt idx="128">
                  <c:v>7.4166666666666679</c:v>
                </c:pt>
                <c:pt idx="129">
                  <c:v>7.4166666666666679</c:v>
                </c:pt>
                <c:pt idx="130">
                  <c:v>7.4166666666666679</c:v>
                </c:pt>
                <c:pt idx="131">
                  <c:v>7.4166666666666679</c:v>
                </c:pt>
                <c:pt idx="132">
                  <c:v>7.4166666666666679</c:v>
                </c:pt>
                <c:pt idx="133">
                  <c:v>7.4166666666666679</c:v>
                </c:pt>
                <c:pt idx="134">
                  <c:v>7.4166666666666679</c:v>
                </c:pt>
                <c:pt idx="135">
                  <c:v>7.4166666666666679</c:v>
                </c:pt>
                <c:pt idx="136">
                  <c:v>7.4166666666666679</c:v>
                </c:pt>
                <c:pt idx="137">
                  <c:v>7.4166666666666679</c:v>
                </c:pt>
                <c:pt idx="138">
                  <c:v>7.4166666666666679</c:v>
                </c:pt>
                <c:pt idx="139">
                  <c:v>7.4166666666666679</c:v>
                </c:pt>
                <c:pt idx="140">
                  <c:v>7.4166666666666679</c:v>
                </c:pt>
                <c:pt idx="141">
                  <c:v>7.4166666666666679</c:v>
                </c:pt>
                <c:pt idx="142">
                  <c:v>7.4166666666666679</c:v>
                </c:pt>
                <c:pt idx="143">
                  <c:v>7.4166666666666679</c:v>
                </c:pt>
                <c:pt idx="144">
                  <c:v>7.4166666666666679</c:v>
                </c:pt>
                <c:pt idx="145">
                  <c:v>7.4166666666666679</c:v>
                </c:pt>
                <c:pt idx="146">
                  <c:v>7.4166666666666679</c:v>
                </c:pt>
                <c:pt idx="147">
                  <c:v>7.4166666666666679</c:v>
                </c:pt>
                <c:pt idx="148">
                  <c:v>7.4166666666666679</c:v>
                </c:pt>
                <c:pt idx="149">
                  <c:v>7.4166666666666679</c:v>
                </c:pt>
                <c:pt idx="150">
                  <c:v>7.4166666666666679</c:v>
                </c:pt>
                <c:pt idx="151">
                  <c:v>7.4166666666666679</c:v>
                </c:pt>
                <c:pt idx="152">
                  <c:v>7.4166666666666679</c:v>
                </c:pt>
                <c:pt idx="153">
                  <c:v>7.4166666666666679</c:v>
                </c:pt>
                <c:pt idx="154">
                  <c:v>7.4166666666666679</c:v>
                </c:pt>
                <c:pt idx="155">
                  <c:v>7.4166666666666679</c:v>
                </c:pt>
                <c:pt idx="156">
                  <c:v>7.4166666666666679</c:v>
                </c:pt>
                <c:pt idx="157">
                  <c:v>7.4166666666666679</c:v>
                </c:pt>
                <c:pt idx="158">
                  <c:v>7.4166666666666679</c:v>
                </c:pt>
                <c:pt idx="159">
                  <c:v>7.4166666666666679</c:v>
                </c:pt>
                <c:pt idx="160">
                  <c:v>7.4166666666666679</c:v>
                </c:pt>
                <c:pt idx="161">
                  <c:v>7.4166666666666679</c:v>
                </c:pt>
                <c:pt idx="162">
                  <c:v>7.4166666666666679</c:v>
                </c:pt>
                <c:pt idx="163">
                  <c:v>7.4166666666666679</c:v>
                </c:pt>
                <c:pt idx="164">
                  <c:v>7.4166666666666679</c:v>
                </c:pt>
                <c:pt idx="165">
                  <c:v>7.4166666666666679</c:v>
                </c:pt>
                <c:pt idx="166">
                  <c:v>7.4166666666666679</c:v>
                </c:pt>
                <c:pt idx="167">
                  <c:v>7.4166666666666679</c:v>
                </c:pt>
                <c:pt idx="168">
                  <c:v>7.4166666666666679</c:v>
                </c:pt>
                <c:pt idx="169">
                  <c:v>7.4166666666666679</c:v>
                </c:pt>
                <c:pt idx="170">
                  <c:v>7.4166666666666679</c:v>
                </c:pt>
                <c:pt idx="171">
                  <c:v>7.4166666666666679</c:v>
                </c:pt>
                <c:pt idx="172">
                  <c:v>7.4166666666666679</c:v>
                </c:pt>
                <c:pt idx="173">
                  <c:v>7.4166666666666679</c:v>
                </c:pt>
                <c:pt idx="174">
                  <c:v>7.4166666666666679</c:v>
                </c:pt>
                <c:pt idx="175">
                  <c:v>7.4166666666666679</c:v>
                </c:pt>
                <c:pt idx="176">
                  <c:v>7.4166666666666679</c:v>
                </c:pt>
                <c:pt idx="177">
                  <c:v>7.4166666666666679</c:v>
                </c:pt>
                <c:pt idx="178">
                  <c:v>7.4166666666666679</c:v>
                </c:pt>
                <c:pt idx="179">
                  <c:v>7.4166666666666679</c:v>
                </c:pt>
                <c:pt idx="180">
                  <c:v>7.4166666666666679</c:v>
                </c:pt>
                <c:pt idx="181">
                  <c:v>7.4166666666666679</c:v>
                </c:pt>
                <c:pt idx="182">
                  <c:v>7.4166666666666679</c:v>
                </c:pt>
                <c:pt idx="183">
                  <c:v>7.4166666666666679</c:v>
                </c:pt>
                <c:pt idx="184">
                  <c:v>7.4166666666666679</c:v>
                </c:pt>
                <c:pt idx="185">
                  <c:v>7.4166666666666679</c:v>
                </c:pt>
                <c:pt idx="186">
                  <c:v>7.4166666666666679</c:v>
                </c:pt>
                <c:pt idx="187">
                  <c:v>7.4166666666666679</c:v>
                </c:pt>
                <c:pt idx="188">
                  <c:v>7.4166666666666679</c:v>
                </c:pt>
                <c:pt idx="189">
                  <c:v>7.4166666666666679</c:v>
                </c:pt>
                <c:pt idx="190">
                  <c:v>7.4166666666666679</c:v>
                </c:pt>
                <c:pt idx="191">
                  <c:v>7.4166666666666679</c:v>
                </c:pt>
                <c:pt idx="192">
                  <c:v>7.4166666666666679</c:v>
                </c:pt>
                <c:pt idx="193">
                  <c:v>7.4166666666666679</c:v>
                </c:pt>
                <c:pt idx="194">
                  <c:v>7.4166666666666679</c:v>
                </c:pt>
                <c:pt idx="195">
                  <c:v>7.4166666666666679</c:v>
                </c:pt>
                <c:pt idx="196">
                  <c:v>7.4166666666666679</c:v>
                </c:pt>
                <c:pt idx="197">
                  <c:v>7.4166666666666679</c:v>
                </c:pt>
                <c:pt idx="198">
                  <c:v>7.4166666666666679</c:v>
                </c:pt>
                <c:pt idx="199">
                  <c:v>7.4166666666666679</c:v>
                </c:pt>
                <c:pt idx="200">
                  <c:v>7.4166666666666679</c:v>
                </c:pt>
                <c:pt idx="201">
                  <c:v>7.4166666666666679</c:v>
                </c:pt>
                <c:pt idx="202">
                  <c:v>7.4166666666666679</c:v>
                </c:pt>
                <c:pt idx="203">
                  <c:v>7.4166666666666679</c:v>
                </c:pt>
                <c:pt idx="204">
                  <c:v>7.4166666666666679</c:v>
                </c:pt>
                <c:pt idx="205">
                  <c:v>7.4166666666666679</c:v>
                </c:pt>
                <c:pt idx="206">
                  <c:v>7.4166666666666679</c:v>
                </c:pt>
                <c:pt idx="207">
                  <c:v>7.4166666666666679</c:v>
                </c:pt>
                <c:pt idx="208">
                  <c:v>7.4166666666666679</c:v>
                </c:pt>
                <c:pt idx="209">
                  <c:v>7.4166666666666679</c:v>
                </c:pt>
                <c:pt idx="210">
                  <c:v>7.4166666666666679</c:v>
                </c:pt>
                <c:pt idx="211">
                  <c:v>7.4166666666666679</c:v>
                </c:pt>
                <c:pt idx="212">
                  <c:v>7.4166666666666679</c:v>
                </c:pt>
                <c:pt idx="213">
                  <c:v>7.4166666666666679</c:v>
                </c:pt>
                <c:pt idx="214">
                  <c:v>7.4166666666666679</c:v>
                </c:pt>
                <c:pt idx="215">
                  <c:v>7.4166666666666679</c:v>
                </c:pt>
                <c:pt idx="216">
                  <c:v>7.4166666666666679</c:v>
                </c:pt>
                <c:pt idx="217">
                  <c:v>7.4166666666666679</c:v>
                </c:pt>
                <c:pt idx="218">
                  <c:v>7.4166666666666679</c:v>
                </c:pt>
                <c:pt idx="219">
                  <c:v>7.4166666666666679</c:v>
                </c:pt>
                <c:pt idx="220">
                  <c:v>7.4166666666666679</c:v>
                </c:pt>
                <c:pt idx="221">
                  <c:v>7.4166666666666679</c:v>
                </c:pt>
                <c:pt idx="222">
                  <c:v>7.4166666666666679</c:v>
                </c:pt>
                <c:pt idx="223">
                  <c:v>7.4166666666666679</c:v>
                </c:pt>
                <c:pt idx="224">
                  <c:v>7.4166666666666679</c:v>
                </c:pt>
                <c:pt idx="225">
                  <c:v>7.4166666666666679</c:v>
                </c:pt>
                <c:pt idx="226">
                  <c:v>7.4166666666666679</c:v>
                </c:pt>
                <c:pt idx="227">
                  <c:v>7.4166666666666679</c:v>
                </c:pt>
                <c:pt idx="228">
                  <c:v>7.4166666666666679</c:v>
                </c:pt>
                <c:pt idx="229">
                  <c:v>7.4166666666666679</c:v>
                </c:pt>
                <c:pt idx="230">
                  <c:v>7.4166666666666679</c:v>
                </c:pt>
                <c:pt idx="231">
                  <c:v>7.4166666666666679</c:v>
                </c:pt>
                <c:pt idx="232">
                  <c:v>7.4166666666666679</c:v>
                </c:pt>
                <c:pt idx="233">
                  <c:v>7.4166666666666679</c:v>
                </c:pt>
                <c:pt idx="234">
                  <c:v>7.4166666666666679</c:v>
                </c:pt>
                <c:pt idx="235">
                  <c:v>7.4166666666666679</c:v>
                </c:pt>
                <c:pt idx="236">
                  <c:v>7.4166666666666679</c:v>
                </c:pt>
                <c:pt idx="237">
                  <c:v>7.4166666666666679</c:v>
                </c:pt>
                <c:pt idx="238">
                  <c:v>7.4166666666666679</c:v>
                </c:pt>
                <c:pt idx="239">
                  <c:v>7.4166666666666679</c:v>
                </c:pt>
                <c:pt idx="240">
                  <c:v>7.4166666666666679</c:v>
                </c:pt>
                <c:pt idx="241">
                  <c:v>7.4166666666666679</c:v>
                </c:pt>
                <c:pt idx="242">
                  <c:v>7.4166666666666679</c:v>
                </c:pt>
                <c:pt idx="243">
                  <c:v>7.4166666666666679</c:v>
                </c:pt>
                <c:pt idx="244">
                  <c:v>7.4166666666666679</c:v>
                </c:pt>
                <c:pt idx="245">
                  <c:v>7.4166666666666679</c:v>
                </c:pt>
                <c:pt idx="246">
                  <c:v>7.4166666666666679</c:v>
                </c:pt>
                <c:pt idx="247">
                  <c:v>7.4166666666666679</c:v>
                </c:pt>
                <c:pt idx="248">
                  <c:v>7.4166666666666679</c:v>
                </c:pt>
                <c:pt idx="249">
                  <c:v>7.4166666666666679</c:v>
                </c:pt>
                <c:pt idx="250">
                  <c:v>7.4166666666666679</c:v>
                </c:pt>
                <c:pt idx="251">
                  <c:v>7.4166666666666679</c:v>
                </c:pt>
                <c:pt idx="252">
                  <c:v>7.4166666666666679</c:v>
                </c:pt>
                <c:pt idx="253">
                  <c:v>7.4166666666666679</c:v>
                </c:pt>
                <c:pt idx="254">
                  <c:v>7.4166666666666679</c:v>
                </c:pt>
                <c:pt idx="255">
                  <c:v>7.4166666666666679</c:v>
                </c:pt>
                <c:pt idx="256">
                  <c:v>7.4166666666666679</c:v>
                </c:pt>
                <c:pt idx="257">
                  <c:v>7.4166666666666679</c:v>
                </c:pt>
                <c:pt idx="258">
                  <c:v>7.4166666666666679</c:v>
                </c:pt>
                <c:pt idx="259">
                  <c:v>7.4166666666666679</c:v>
                </c:pt>
                <c:pt idx="260">
                  <c:v>7.4166666666666679</c:v>
                </c:pt>
                <c:pt idx="261">
                  <c:v>7.4166666666666679</c:v>
                </c:pt>
                <c:pt idx="262">
                  <c:v>7.4166666666666679</c:v>
                </c:pt>
                <c:pt idx="263">
                  <c:v>7.4166666666666679</c:v>
                </c:pt>
                <c:pt idx="264">
                  <c:v>7.4166666666666679</c:v>
                </c:pt>
                <c:pt idx="265">
                  <c:v>7.4166666666666679</c:v>
                </c:pt>
              </c:numCache>
            </c:numRef>
          </c:val>
          <c:smooth val="0"/>
          <c:extLst>
            <c:ext xmlns:c16="http://schemas.microsoft.com/office/drawing/2014/chart" uri="{C3380CC4-5D6E-409C-BE32-E72D297353CC}">
              <c16:uniqueId val="{00000002-BC59-476C-A196-35048C376DBF}"/>
            </c:ext>
          </c:extLst>
        </c:ser>
        <c:dLbls>
          <c:showLegendKey val="0"/>
          <c:showVal val="0"/>
          <c:showCatName val="0"/>
          <c:showSerName val="0"/>
          <c:showPercent val="0"/>
          <c:showBubbleSize val="0"/>
        </c:dLbls>
        <c:marker val="1"/>
        <c:smooth val="0"/>
        <c:axId val="1623229503"/>
        <c:axId val="1917930191"/>
      </c:lineChart>
      <c:dateAx>
        <c:axId val="1623229503"/>
        <c:scaling>
          <c:orientation val="minMax"/>
        </c:scaling>
        <c:delete val="0"/>
        <c:axPos val="b"/>
        <c:numFmt formatCode="yyyy"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917930191"/>
        <c:crosses val="autoZero"/>
        <c:auto val="1"/>
        <c:lblOffset val="100"/>
        <c:baseTimeUnit val="months"/>
        <c:majorUnit val="24"/>
        <c:majorTimeUnit val="months"/>
      </c:dateAx>
      <c:valAx>
        <c:axId val="1917930191"/>
        <c:scaling>
          <c:orientation val="minMax"/>
          <c:max val="35"/>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62322950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tx2"/>
            </a:solidFill>
            <a:ln>
              <a:solidFill>
                <a:schemeClr val="tx2"/>
              </a:solidFill>
            </a:ln>
            <a:effectLst/>
          </c:spPr>
          <c:invertIfNegative val="0"/>
          <c:cat>
            <c:multiLvlStrRef>
              <c:f>'Fiscal Policy'!$A$2:$B$21</c:f>
              <c:multiLvlStrCache>
                <c:ptCount val="20"/>
                <c:lvl>
                  <c:pt idx="0">
                    <c:v>Q1</c:v>
                  </c:pt>
                  <c:pt idx="1">
                    <c:v>Q2</c:v>
                  </c:pt>
                  <c:pt idx="2">
                    <c:v>Q3</c:v>
                  </c:pt>
                  <c:pt idx="3">
                    <c:v>Q4</c:v>
                  </c:pt>
                  <c:pt idx="4">
                    <c:v>Q1</c:v>
                  </c:pt>
                  <c:pt idx="5">
                    <c:v>Q2</c:v>
                  </c:pt>
                  <c:pt idx="6">
                    <c:v>Q3</c:v>
                  </c:pt>
                  <c:pt idx="7">
                    <c:v>Q4</c:v>
                  </c:pt>
                  <c:pt idx="8">
                    <c:v>Q1</c:v>
                  </c:pt>
                  <c:pt idx="9">
                    <c:v>Q2</c:v>
                  </c:pt>
                  <c:pt idx="10">
                    <c:v>Q3</c:v>
                  </c:pt>
                  <c:pt idx="11">
                    <c:v>Q4</c:v>
                  </c:pt>
                  <c:pt idx="12">
                    <c:v>Q1</c:v>
                  </c:pt>
                  <c:pt idx="13">
                    <c:v>Q2</c:v>
                  </c:pt>
                  <c:pt idx="14">
                    <c:v>Q3</c:v>
                  </c:pt>
                  <c:pt idx="15">
                    <c:v>Q4</c:v>
                  </c:pt>
                  <c:pt idx="16">
                    <c:v>Q1</c:v>
                  </c:pt>
                  <c:pt idx="17">
                    <c:v>Q2</c:v>
                  </c:pt>
                  <c:pt idx="18">
                    <c:v>Q3</c:v>
                  </c:pt>
                  <c:pt idx="19">
                    <c:v>Q4</c:v>
                  </c:pt>
                </c:lvl>
                <c:lvl>
                  <c:pt idx="0">
                    <c:v>2019</c:v>
                  </c:pt>
                  <c:pt idx="4">
                    <c:v>2020</c:v>
                  </c:pt>
                  <c:pt idx="8">
                    <c:v>2021</c:v>
                  </c:pt>
                  <c:pt idx="12">
                    <c:v>2022</c:v>
                  </c:pt>
                  <c:pt idx="16">
                    <c:v>2023</c:v>
                  </c:pt>
                </c:lvl>
              </c:multiLvlStrCache>
            </c:multiLvlStrRef>
          </c:cat>
          <c:val>
            <c:numRef>
              <c:f>'Fiscal Policy'!$C$2:$C$21</c:f>
              <c:numCache>
                <c:formatCode>General</c:formatCode>
                <c:ptCount val="20"/>
                <c:pt idx="0">
                  <c:v>0.197263028863946</c:v>
                </c:pt>
                <c:pt idx="1">
                  <c:v>0.529126383033376</c:v>
                </c:pt>
                <c:pt idx="2">
                  <c:v>0.27554108702657798</c:v>
                </c:pt>
                <c:pt idx="3">
                  <c:v>0.49897600311066498</c:v>
                </c:pt>
                <c:pt idx="4">
                  <c:v>0.33632592482905099</c:v>
                </c:pt>
                <c:pt idx="5">
                  <c:v>13.9022288551838</c:v>
                </c:pt>
                <c:pt idx="6">
                  <c:v>3.5309604051204699</c:v>
                </c:pt>
                <c:pt idx="7">
                  <c:v>-3.6135702379482999</c:v>
                </c:pt>
                <c:pt idx="8">
                  <c:v>7.5892122395457502</c:v>
                </c:pt>
                <c:pt idx="9">
                  <c:v>-2.2613070426481099</c:v>
                </c:pt>
                <c:pt idx="10">
                  <c:v>-2.36720787653499</c:v>
                </c:pt>
                <c:pt idx="11">
                  <c:v>-3.2933957835946002</c:v>
                </c:pt>
                <c:pt idx="12">
                  <c:v>-2.1352584357707798</c:v>
                </c:pt>
                <c:pt idx="13">
                  <c:v>-3.4856408557944301</c:v>
                </c:pt>
                <c:pt idx="14">
                  <c:v>-3.2049334334153099</c:v>
                </c:pt>
                <c:pt idx="15">
                  <c:v>-2.0618434929584701</c:v>
                </c:pt>
                <c:pt idx="16">
                  <c:v>-2.0979292942285999</c:v>
                </c:pt>
                <c:pt idx="17">
                  <c:v>-3.0913210961761899</c:v>
                </c:pt>
                <c:pt idx="18">
                  <c:v>-1.2188826945210101</c:v>
                </c:pt>
                <c:pt idx="19">
                  <c:v>-0.63774969068550003</c:v>
                </c:pt>
              </c:numCache>
            </c:numRef>
          </c:val>
          <c:extLst>
            <c:ext xmlns:c16="http://schemas.microsoft.com/office/drawing/2014/chart" uri="{C3380CC4-5D6E-409C-BE32-E72D297353CC}">
              <c16:uniqueId val="{00000000-7F27-4370-B478-46961B0D5795}"/>
            </c:ext>
          </c:extLst>
        </c:ser>
        <c:dLbls>
          <c:showLegendKey val="0"/>
          <c:showVal val="0"/>
          <c:showCatName val="0"/>
          <c:showSerName val="0"/>
          <c:showPercent val="0"/>
          <c:showBubbleSize val="0"/>
        </c:dLbls>
        <c:gapWidth val="100"/>
        <c:overlap val="-27"/>
        <c:axId val="1651261888"/>
        <c:axId val="399590000"/>
      </c:barChart>
      <c:catAx>
        <c:axId val="1651261888"/>
        <c:scaling>
          <c:orientation val="minMax"/>
        </c:scaling>
        <c:delete val="0"/>
        <c:axPos val="b"/>
        <c:numFmt formatCode="General" sourceLinked="1"/>
        <c:majorTickMark val="none"/>
        <c:minorTickMark val="none"/>
        <c:tickLblPos val="low"/>
        <c:spPr>
          <a:noFill/>
          <a:ln w="9525"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399590000"/>
        <c:crosses val="autoZero"/>
        <c:auto val="1"/>
        <c:lblAlgn val="ctr"/>
        <c:lblOffset val="100"/>
        <c:noMultiLvlLbl val="0"/>
      </c:catAx>
      <c:valAx>
        <c:axId val="399590000"/>
        <c:scaling>
          <c:orientation val="minMax"/>
        </c:scaling>
        <c:delete val="0"/>
        <c:axPos val="l"/>
        <c:majorGridlines>
          <c:spPr>
            <a:ln w="9525" cap="flat" cmpd="sng" algn="ctr">
              <a:noFill/>
              <a:round/>
            </a:ln>
            <a:effectLst/>
          </c:spPr>
        </c:majorGridlines>
        <c:numFmt formatCode="General" sourceLinked="1"/>
        <c:majorTickMark val="in"/>
        <c:minorTickMark val="none"/>
        <c:tickLblPos val="nextTo"/>
        <c:spPr>
          <a:noFill/>
          <a:ln>
            <a:solidFill>
              <a:schemeClr val="tx1"/>
            </a:solid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651261888"/>
        <c:crosses val="autoZero"/>
        <c:crossBetween val="between"/>
        <c:majorUnit val="4"/>
      </c:valAx>
      <c:spPr>
        <a:blipFill>
          <a:blip xmlns:r="http://schemas.openxmlformats.org/officeDocument/2006/relationships" r:embed="rId3"/>
          <a:stretch>
            <a:fillRect/>
          </a:stretch>
        </a:blip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318022747156605E-2"/>
          <c:y val="4.6265162800595873E-2"/>
          <c:w val="0.69648622047244102"/>
          <c:h val="0.80145299517118385"/>
        </c:manualLayout>
      </c:layout>
      <c:lineChart>
        <c:grouping val="standard"/>
        <c:varyColors val="0"/>
        <c:ser>
          <c:idx val="0"/>
          <c:order val="0"/>
          <c:tx>
            <c:v>March 2022</c:v>
          </c:tx>
          <c:spPr>
            <a:ln w="12700" cap="rnd">
              <a:solidFill>
                <a:srgbClr val="1C5285"/>
              </a:solidFill>
              <a:prstDash val="sysDash"/>
              <a:round/>
            </a:ln>
            <a:effectLst/>
          </c:spPr>
          <c:marker>
            <c:symbol val="circle"/>
            <c:size val="8"/>
            <c:spPr>
              <a:solidFill>
                <a:srgbClr val="1C5285"/>
              </a:solidFill>
              <a:ln w="9525">
                <a:solidFill>
                  <a:srgbClr val="1C5285"/>
                </a:solidFill>
              </a:ln>
              <a:effectLst/>
            </c:spPr>
          </c:marker>
          <c:cat>
            <c:numRef>
              <c:f>'FOMC Dots 3-22'!$B$3:$B$5</c:f>
              <c:numCache>
                <c:formatCode>General</c:formatCode>
                <c:ptCount val="3"/>
                <c:pt idx="0">
                  <c:v>2022</c:v>
                </c:pt>
                <c:pt idx="1">
                  <c:v>2023</c:v>
                </c:pt>
                <c:pt idx="2">
                  <c:v>2024</c:v>
                </c:pt>
              </c:numCache>
            </c:numRef>
          </c:cat>
          <c:val>
            <c:numRef>
              <c:f>'FOMC Dots 3-22'!$C$3:$C$5</c:f>
              <c:numCache>
                <c:formatCode>General</c:formatCode>
                <c:ptCount val="3"/>
                <c:pt idx="0">
                  <c:v>1.9</c:v>
                </c:pt>
                <c:pt idx="1">
                  <c:v>2.8</c:v>
                </c:pt>
                <c:pt idx="2">
                  <c:v>2.8</c:v>
                </c:pt>
              </c:numCache>
            </c:numRef>
          </c:val>
          <c:smooth val="0"/>
          <c:extLst>
            <c:ext xmlns:c16="http://schemas.microsoft.com/office/drawing/2014/chart" uri="{C3380CC4-5D6E-409C-BE32-E72D297353CC}">
              <c16:uniqueId val="{00000000-2024-4CD8-B866-E71FAB96A8B3}"/>
            </c:ext>
          </c:extLst>
        </c:ser>
        <c:ser>
          <c:idx val="1"/>
          <c:order val="1"/>
          <c:tx>
            <c:v>Dec. 2021</c:v>
          </c:tx>
          <c:spPr>
            <a:ln w="12700" cap="rnd">
              <a:solidFill>
                <a:schemeClr val="tx1">
                  <a:lumMod val="50000"/>
                  <a:lumOff val="50000"/>
                </a:schemeClr>
              </a:solidFill>
              <a:prstDash val="sysDash"/>
              <a:round/>
            </a:ln>
            <a:effectLst/>
          </c:spPr>
          <c:marker>
            <c:symbol val="circle"/>
            <c:size val="8"/>
            <c:spPr>
              <a:solidFill>
                <a:schemeClr val="tx1">
                  <a:lumMod val="50000"/>
                  <a:lumOff val="50000"/>
                </a:schemeClr>
              </a:solidFill>
              <a:ln w="9525">
                <a:solidFill>
                  <a:schemeClr val="bg1">
                    <a:lumMod val="50000"/>
                  </a:schemeClr>
                </a:solidFill>
              </a:ln>
              <a:effectLst/>
            </c:spPr>
          </c:marker>
          <c:val>
            <c:numRef>
              <c:f>'FOMC Dots 3-22'!$D$3:$D$5</c:f>
              <c:numCache>
                <c:formatCode>General</c:formatCode>
                <c:ptCount val="3"/>
                <c:pt idx="0">
                  <c:v>0.9</c:v>
                </c:pt>
                <c:pt idx="1">
                  <c:v>1.6</c:v>
                </c:pt>
                <c:pt idx="2">
                  <c:v>2.1</c:v>
                </c:pt>
              </c:numCache>
            </c:numRef>
          </c:val>
          <c:smooth val="0"/>
          <c:extLst>
            <c:ext xmlns:c16="http://schemas.microsoft.com/office/drawing/2014/chart" uri="{C3380CC4-5D6E-409C-BE32-E72D297353CC}">
              <c16:uniqueId val="{00000001-2024-4CD8-B866-E71FAB96A8B3}"/>
            </c:ext>
          </c:extLst>
        </c:ser>
        <c:ser>
          <c:idx val="2"/>
          <c:order val="2"/>
          <c:tx>
            <c:v>Sept. 2021</c:v>
          </c:tx>
          <c:spPr>
            <a:ln w="12700" cap="rnd">
              <a:solidFill>
                <a:schemeClr val="bg1">
                  <a:lumMod val="65000"/>
                </a:schemeClr>
              </a:solidFill>
              <a:prstDash val="sysDash"/>
              <a:round/>
            </a:ln>
            <a:effectLst/>
          </c:spPr>
          <c:marker>
            <c:symbol val="circle"/>
            <c:size val="8"/>
            <c:spPr>
              <a:solidFill>
                <a:schemeClr val="bg1">
                  <a:lumMod val="65000"/>
                </a:schemeClr>
              </a:solidFill>
              <a:ln w="9525">
                <a:solidFill>
                  <a:schemeClr val="bg1">
                    <a:lumMod val="65000"/>
                  </a:schemeClr>
                </a:solidFill>
              </a:ln>
              <a:effectLst/>
            </c:spPr>
          </c:marker>
          <c:val>
            <c:numRef>
              <c:f>'FOMC Dots 3-22'!$E$3:$E$5</c:f>
              <c:numCache>
                <c:formatCode>General</c:formatCode>
                <c:ptCount val="3"/>
                <c:pt idx="0">
                  <c:v>0.3</c:v>
                </c:pt>
                <c:pt idx="1">
                  <c:v>1</c:v>
                </c:pt>
                <c:pt idx="2">
                  <c:v>1.8</c:v>
                </c:pt>
              </c:numCache>
            </c:numRef>
          </c:val>
          <c:smooth val="0"/>
          <c:extLst>
            <c:ext xmlns:c16="http://schemas.microsoft.com/office/drawing/2014/chart" uri="{C3380CC4-5D6E-409C-BE32-E72D297353CC}">
              <c16:uniqueId val="{00000002-2024-4CD8-B866-E71FAB96A8B3}"/>
            </c:ext>
          </c:extLst>
        </c:ser>
        <c:dLbls>
          <c:showLegendKey val="0"/>
          <c:showVal val="0"/>
          <c:showCatName val="0"/>
          <c:showSerName val="0"/>
          <c:showPercent val="0"/>
          <c:showBubbleSize val="0"/>
        </c:dLbls>
        <c:marker val="1"/>
        <c:smooth val="0"/>
        <c:axId val="2827823"/>
        <c:axId val="7293343"/>
      </c:lineChart>
      <c:catAx>
        <c:axId val="2827823"/>
        <c:scaling>
          <c:orientation val="minMax"/>
        </c:scaling>
        <c:delete val="0"/>
        <c:axPos val="b"/>
        <c:numFmt formatCode="General" sourceLinked="1"/>
        <c:majorTickMark val="in"/>
        <c:minorTickMark val="none"/>
        <c:tickLblPos val="nextTo"/>
        <c:spPr>
          <a:noFill/>
          <a:ln w="9525" cap="flat" cmpd="sng" algn="ctr">
            <a:noFill/>
            <a:round/>
          </a:ln>
          <a:effectLst/>
        </c:spPr>
        <c:txPr>
          <a:bodyPr rot="-60000000" spcFirstLastPara="1" vertOverflow="ellipsis" vert="horz" wrap="square" anchor="ctr" anchorCtr="1"/>
          <a:lstStyle/>
          <a:p>
            <a:pPr>
              <a:defRPr sz="1100" b="0" i="0" u="none" strike="noStrike" kern="1200" baseline="0">
                <a:solidFill>
                  <a:srgbClr val="1D5487"/>
                </a:solidFill>
                <a:latin typeface="+mn-lt"/>
                <a:ea typeface="+mn-ea"/>
                <a:cs typeface="+mn-cs"/>
              </a:defRPr>
            </a:pPr>
            <a:endParaRPr lang="en-US"/>
          </a:p>
        </c:txPr>
        <c:crossAx val="7293343"/>
        <c:crosses val="autoZero"/>
        <c:auto val="1"/>
        <c:lblAlgn val="ctr"/>
        <c:lblOffset val="100"/>
        <c:noMultiLvlLbl val="0"/>
      </c:catAx>
      <c:valAx>
        <c:axId val="7293343"/>
        <c:scaling>
          <c:orientation val="minMax"/>
          <c:max val="4"/>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rgbClr val="1D5487"/>
                </a:solidFill>
                <a:latin typeface="+mn-lt"/>
                <a:ea typeface="+mn-ea"/>
                <a:cs typeface="+mn-cs"/>
              </a:defRPr>
            </a:pPr>
            <a:endParaRPr lang="en-US"/>
          </a:p>
        </c:txPr>
        <c:crossAx val="2827823"/>
        <c:crosses val="autoZero"/>
        <c:crossBetween val="between"/>
        <c:majorUnit val="1"/>
      </c:valAx>
      <c:spPr>
        <a:noFill/>
        <a:ln>
          <a:noFill/>
        </a:ln>
        <a:effectLst/>
      </c:spPr>
    </c:plotArea>
    <c:legend>
      <c:legendPos val="r"/>
      <c:legendEntry>
        <c:idx val="0"/>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Entry>
      <c:legendEntry>
        <c:idx val="1"/>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Entry>
      <c:legendEntry>
        <c:idx val="2"/>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Entry>
      <c:layout>
        <c:manualLayout>
          <c:xMode val="edge"/>
          <c:yMode val="edge"/>
          <c:x val="0.75025153070633743"/>
          <c:y val="0.20575514501480824"/>
          <c:w val="0.24735600758238555"/>
          <c:h val="0.37076932214819036"/>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j-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0.63269</cdr:x>
      <cdr:y>0.13794</cdr:y>
    </cdr:from>
    <cdr:to>
      <cdr:x>0.92069</cdr:x>
      <cdr:y>0.30836</cdr:y>
    </cdr:to>
    <cdr:sp macro="" textlink="">
      <cdr:nvSpPr>
        <cdr:cNvPr id="2" name="TextBox 7">
          <a:extLst xmlns:a="http://schemas.openxmlformats.org/drawingml/2006/main">
            <a:ext uri="{FF2B5EF4-FFF2-40B4-BE49-F238E27FC236}">
              <a16:creationId xmlns:a16="http://schemas.microsoft.com/office/drawing/2014/main" id="{635E7C67-F29C-BB45-AC89-3458A2F9A2F6}"/>
            </a:ext>
          </a:extLst>
        </cdr:cNvPr>
        <cdr:cNvSpPr txBox="1"/>
      </cdr:nvSpPr>
      <cdr:spPr>
        <a:xfrm xmlns:a="http://schemas.openxmlformats.org/drawingml/2006/main">
          <a:off x="3416968" y="426694"/>
          <a:ext cx="1555373" cy="527137"/>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100" dirty="0">
              <a:solidFill>
                <a:schemeClr val="tx2"/>
              </a:solidFill>
            </a:rPr>
            <a:t>pre-pandemic</a:t>
          </a:r>
          <a:r>
            <a:rPr lang="en-US" sz="1100" baseline="0" dirty="0">
              <a:solidFill>
                <a:schemeClr val="tx2"/>
              </a:solidFill>
            </a:rPr>
            <a:t> trend</a:t>
          </a:r>
          <a:endParaRPr lang="en-US" sz="1100" dirty="0">
            <a:solidFill>
              <a:schemeClr val="tx2"/>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0.08701</cdr:x>
      <cdr:y>0.70069</cdr:y>
    </cdr:from>
    <cdr:to>
      <cdr:x>0.2259</cdr:x>
      <cdr:y>0.82569</cdr:y>
    </cdr:to>
    <cdr:sp macro="" textlink="">
      <cdr:nvSpPr>
        <cdr:cNvPr id="2" name="TextBox 1">
          <a:extLst xmlns:a="http://schemas.openxmlformats.org/drawingml/2006/main">
            <a:ext uri="{FF2B5EF4-FFF2-40B4-BE49-F238E27FC236}">
              <a16:creationId xmlns:a16="http://schemas.microsoft.com/office/drawing/2014/main" id="{413EE83E-7AD2-DD4D-9043-64731D6D1C7F}"/>
            </a:ext>
          </a:extLst>
        </cdr:cNvPr>
        <cdr:cNvSpPr txBox="1"/>
      </cdr:nvSpPr>
      <cdr:spPr>
        <a:xfrm xmlns:a="http://schemas.openxmlformats.org/drawingml/2006/main">
          <a:off x="469902" y="2167387"/>
          <a:ext cx="750100" cy="38665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b="1" dirty="0">
              <a:solidFill>
                <a:schemeClr val="accent1">
                  <a:lumMod val="75000"/>
                </a:schemeClr>
              </a:solidFill>
            </a:rPr>
            <a:t>+ 21%</a:t>
          </a:r>
        </a:p>
      </cdr:txBody>
    </cdr:sp>
  </cdr:relSizeAnchor>
  <cdr:relSizeAnchor xmlns:cdr="http://schemas.openxmlformats.org/drawingml/2006/chartDrawing">
    <cdr:from>
      <cdr:x>0.23333</cdr:x>
      <cdr:y>0.65927</cdr:y>
    </cdr:from>
    <cdr:to>
      <cdr:x>0.37222</cdr:x>
      <cdr:y>0.78427</cdr:y>
    </cdr:to>
    <cdr:sp macro="" textlink="">
      <cdr:nvSpPr>
        <cdr:cNvPr id="3" name="TextBox 1">
          <a:extLst xmlns:a="http://schemas.openxmlformats.org/drawingml/2006/main">
            <a:ext uri="{FF2B5EF4-FFF2-40B4-BE49-F238E27FC236}">
              <a16:creationId xmlns:a16="http://schemas.microsoft.com/office/drawing/2014/main" id="{CF6DDF67-3B2B-FC40-8A71-1338796C3105}"/>
            </a:ext>
          </a:extLst>
        </cdr:cNvPr>
        <cdr:cNvSpPr txBox="1"/>
      </cdr:nvSpPr>
      <cdr:spPr>
        <a:xfrm xmlns:a="http://schemas.openxmlformats.org/drawingml/2006/main">
          <a:off x="1260139" y="2039282"/>
          <a:ext cx="750100" cy="38665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b="1" dirty="0">
              <a:solidFill>
                <a:schemeClr val="accent1">
                  <a:lumMod val="75000"/>
                </a:schemeClr>
              </a:solidFill>
            </a:rPr>
            <a:t>+ 25%</a:t>
          </a:r>
        </a:p>
      </cdr:txBody>
    </cdr:sp>
  </cdr:relSizeAnchor>
  <cdr:relSizeAnchor xmlns:cdr="http://schemas.openxmlformats.org/drawingml/2006/chartDrawing">
    <cdr:from>
      <cdr:x>0.37778</cdr:x>
      <cdr:y>0.63889</cdr:y>
    </cdr:from>
    <cdr:to>
      <cdr:x>0.51667</cdr:x>
      <cdr:y>0.76389</cdr:y>
    </cdr:to>
    <cdr:sp macro="" textlink="">
      <cdr:nvSpPr>
        <cdr:cNvPr id="4" name="TextBox 1">
          <a:extLst xmlns:a="http://schemas.openxmlformats.org/drawingml/2006/main">
            <a:ext uri="{FF2B5EF4-FFF2-40B4-BE49-F238E27FC236}">
              <a16:creationId xmlns:a16="http://schemas.microsoft.com/office/drawing/2014/main" id="{50F1AE02-397C-8541-B263-C35BD4588C62}"/>
            </a:ext>
          </a:extLst>
        </cdr:cNvPr>
        <cdr:cNvSpPr txBox="1"/>
      </cdr:nvSpPr>
      <cdr:spPr>
        <a:xfrm xmlns:a="http://schemas.openxmlformats.org/drawingml/2006/main">
          <a:off x="1727200" y="1752600"/>
          <a:ext cx="635000" cy="3429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b="1" dirty="0">
              <a:solidFill>
                <a:schemeClr val="accent1">
                  <a:lumMod val="75000"/>
                </a:schemeClr>
              </a:solidFill>
            </a:rPr>
            <a:t>+ 24%</a:t>
          </a:r>
        </a:p>
      </cdr:txBody>
    </cdr:sp>
  </cdr:relSizeAnchor>
  <cdr:relSizeAnchor xmlns:cdr="http://schemas.openxmlformats.org/drawingml/2006/chartDrawing">
    <cdr:from>
      <cdr:x>0.52222</cdr:x>
      <cdr:y>0.51852</cdr:y>
    </cdr:from>
    <cdr:to>
      <cdr:x>0.66111</cdr:x>
      <cdr:y>0.64352</cdr:y>
    </cdr:to>
    <cdr:sp macro="" textlink="">
      <cdr:nvSpPr>
        <cdr:cNvPr id="5" name="TextBox 1">
          <a:extLst xmlns:a="http://schemas.openxmlformats.org/drawingml/2006/main">
            <a:ext uri="{FF2B5EF4-FFF2-40B4-BE49-F238E27FC236}">
              <a16:creationId xmlns:a16="http://schemas.microsoft.com/office/drawing/2014/main" id="{08B8B2FC-76EF-4E4D-A9AA-A4714AF862BC}"/>
            </a:ext>
          </a:extLst>
        </cdr:cNvPr>
        <cdr:cNvSpPr txBox="1"/>
      </cdr:nvSpPr>
      <cdr:spPr>
        <a:xfrm xmlns:a="http://schemas.openxmlformats.org/drawingml/2006/main">
          <a:off x="2387600" y="1422400"/>
          <a:ext cx="635000" cy="3429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b="1" dirty="0">
              <a:solidFill>
                <a:schemeClr val="accent1">
                  <a:lumMod val="75000"/>
                </a:schemeClr>
              </a:solidFill>
            </a:rPr>
            <a:t>+ 33%</a:t>
          </a:r>
        </a:p>
      </cdr:txBody>
    </cdr:sp>
  </cdr:relSizeAnchor>
  <cdr:relSizeAnchor xmlns:cdr="http://schemas.openxmlformats.org/drawingml/2006/chartDrawing">
    <cdr:from>
      <cdr:x>0.68056</cdr:x>
      <cdr:y>0.04167</cdr:y>
    </cdr:from>
    <cdr:to>
      <cdr:x>0.81944</cdr:x>
      <cdr:y>0.16667</cdr:y>
    </cdr:to>
    <cdr:sp macro="" textlink="">
      <cdr:nvSpPr>
        <cdr:cNvPr id="6" name="TextBox 1">
          <a:extLst xmlns:a="http://schemas.openxmlformats.org/drawingml/2006/main">
            <a:ext uri="{FF2B5EF4-FFF2-40B4-BE49-F238E27FC236}">
              <a16:creationId xmlns:a16="http://schemas.microsoft.com/office/drawing/2014/main" id="{6DE7365E-4BB7-9E42-89CB-9A8A19C1B889}"/>
            </a:ext>
          </a:extLst>
        </cdr:cNvPr>
        <cdr:cNvSpPr txBox="1"/>
      </cdr:nvSpPr>
      <cdr:spPr>
        <a:xfrm xmlns:a="http://schemas.openxmlformats.org/drawingml/2006/main">
          <a:off x="3111500" y="114300"/>
          <a:ext cx="635000" cy="3429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b="1" dirty="0">
              <a:solidFill>
                <a:schemeClr val="accent1">
                  <a:lumMod val="75000"/>
                </a:schemeClr>
              </a:solidFill>
            </a:rPr>
            <a:t>+ 24%</a:t>
          </a:r>
        </a:p>
      </cdr:txBody>
    </cdr:sp>
  </cdr:relSizeAnchor>
  <cdr:relSizeAnchor xmlns:cdr="http://schemas.openxmlformats.org/drawingml/2006/chartDrawing">
    <cdr:from>
      <cdr:x>0.83611</cdr:x>
      <cdr:y>0.2963</cdr:y>
    </cdr:from>
    <cdr:to>
      <cdr:x>0.975</cdr:x>
      <cdr:y>0.4213</cdr:y>
    </cdr:to>
    <cdr:sp macro="" textlink="">
      <cdr:nvSpPr>
        <cdr:cNvPr id="7" name="TextBox 1">
          <a:extLst xmlns:a="http://schemas.openxmlformats.org/drawingml/2006/main">
            <a:ext uri="{FF2B5EF4-FFF2-40B4-BE49-F238E27FC236}">
              <a16:creationId xmlns:a16="http://schemas.microsoft.com/office/drawing/2014/main" id="{DA71C31F-681A-8147-8576-FF944B20EEC1}"/>
            </a:ext>
          </a:extLst>
        </cdr:cNvPr>
        <cdr:cNvSpPr txBox="1"/>
      </cdr:nvSpPr>
      <cdr:spPr>
        <a:xfrm xmlns:a="http://schemas.openxmlformats.org/drawingml/2006/main">
          <a:off x="3822700" y="812800"/>
          <a:ext cx="635000" cy="3429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b="1" dirty="0">
              <a:solidFill>
                <a:schemeClr val="accent1">
                  <a:lumMod val="75000"/>
                </a:schemeClr>
              </a:solidFill>
            </a:rPr>
            <a:t>+ 41%</a:t>
          </a:r>
        </a:p>
      </cdr:txBody>
    </cdr:sp>
  </cdr:relSizeAnchor>
</c:userShapes>
</file>

<file path=ppt/drawings/drawing3.xml><?xml version="1.0" encoding="utf-8"?>
<c:userShapes xmlns:c="http://schemas.openxmlformats.org/drawingml/2006/chart">
  <cdr:relSizeAnchor xmlns:cdr="http://schemas.openxmlformats.org/drawingml/2006/chartDrawing">
    <cdr:from>
      <cdr:x>0.58606</cdr:x>
      <cdr:y>0.19126</cdr:y>
    </cdr:from>
    <cdr:to>
      <cdr:x>0.8314</cdr:x>
      <cdr:y>0.51702</cdr:y>
    </cdr:to>
    <cdr:sp macro="" textlink="">
      <cdr:nvSpPr>
        <cdr:cNvPr id="2" name="TextBox 1">
          <a:extLst xmlns:a="http://schemas.openxmlformats.org/drawingml/2006/main">
            <a:ext uri="{FF2B5EF4-FFF2-40B4-BE49-F238E27FC236}">
              <a16:creationId xmlns:a16="http://schemas.microsoft.com/office/drawing/2014/main" id="{2C76C45E-F566-0E4A-8A3B-B238EE5222C1}"/>
            </a:ext>
          </a:extLst>
        </cdr:cNvPr>
        <cdr:cNvSpPr txBox="1"/>
      </cdr:nvSpPr>
      <cdr:spPr>
        <a:xfrm xmlns:a="http://schemas.openxmlformats.org/drawingml/2006/main">
          <a:off x="3165122" y="597040"/>
          <a:ext cx="1325002" cy="101689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a:solidFill>
                <a:schemeClr val="tx2"/>
              </a:solidFill>
            </a:rPr>
            <a:t>2010-2019</a:t>
          </a:r>
          <a:r>
            <a:rPr lang="en-US" sz="1100" baseline="0" dirty="0">
              <a:solidFill>
                <a:schemeClr val="tx2"/>
              </a:solidFill>
            </a:rPr>
            <a:t> trend</a:t>
          </a:r>
          <a:endParaRPr lang="en-US" sz="1100" dirty="0">
            <a:solidFill>
              <a:schemeClr val="tx2"/>
            </a:solidFill>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0.04425</cdr:x>
      <cdr:y>0.07949</cdr:y>
    </cdr:from>
    <cdr:to>
      <cdr:x>0.23904</cdr:x>
      <cdr:y>0.12759</cdr:y>
    </cdr:to>
    <cdr:sp macro="" textlink="">
      <cdr:nvSpPr>
        <cdr:cNvPr id="2" name="TextBox 1"/>
        <cdr:cNvSpPr txBox="1"/>
      </cdr:nvSpPr>
      <cdr:spPr>
        <a:xfrm xmlns:a="http://schemas.openxmlformats.org/drawingml/2006/main">
          <a:off x="457201" y="476250"/>
          <a:ext cx="1962150" cy="2857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a:p>
      </cdr:txBody>
    </cdr:sp>
  </cdr:relSizeAnchor>
</c:userShapes>
</file>

<file path=ppt/drawings/drawing5.xml><?xml version="1.0" encoding="utf-8"?>
<c:userShapes xmlns:c="http://schemas.openxmlformats.org/drawingml/2006/chart">
  <cdr:relSizeAnchor xmlns:cdr="http://schemas.openxmlformats.org/drawingml/2006/chartDrawing">
    <cdr:from>
      <cdr:x>0.57675</cdr:x>
      <cdr:y>0.27007</cdr:y>
    </cdr:from>
    <cdr:to>
      <cdr:x>0.825</cdr:x>
      <cdr:y>0.45189</cdr:y>
    </cdr:to>
    <cdr:sp macro="" textlink="">
      <cdr:nvSpPr>
        <cdr:cNvPr id="3" name="TextBox 1">
          <a:extLst xmlns:a="http://schemas.openxmlformats.org/drawingml/2006/main">
            <a:ext uri="{FF2B5EF4-FFF2-40B4-BE49-F238E27FC236}">
              <a16:creationId xmlns:a16="http://schemas.microsoft.com/office/drawing/2014/main" id="{4E1F8DE9-50E6-9647-A089-87C954FD0BC7}"/>
            </a:ext>
          </a:extLst>
        </cdr:cNvPr>
        <cdr:cNvSpPr txBox="1"/>
      </cdr:nvSpPr>
      <cdr:spPr>
        <a:xfrm xmlns:a="http://schemas.openxmlformats.org/drawingml/2006/main">
          <a:off x="3104780" y="871466"/>
          <a:ext cx="1336383" cy="58669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dirty="0">
              <a:solidFill>
                <a:schemeClr val="accent1"/>
              </a:solidFill>
            </a:rPr>
            <a:t>headline</a:t>
          </a:r>
          <a:r>
            <a:rPr lang="en-US" baseline="0" dirty="0">
              <a:solidFill>
                <a:schemeClr val="accent1"/>
              </a:solidFill>
            </a:rPr>
            <a:t> PCE</a:t>
          </a:r>
          <a:endParaRPr lang="en-US" dirty="0">
            <a:solidFill>
              <a:schemeClr val="accent1"/>
            </a:solidFill>
          </a:endParaRPr>
        </a:p>
      </cdr:txBody>
    </cdr:sp>
  </cdr:relSizeAnchor>
  <cdr:relSizeAnchor xmlns:cdr="http://schemas.openxmlformats.org/drawingml/2006/chartDrawing">
    <cdr:from>
      <cdr:x>0.70756</cdr:x>
      <cdr:y>0.52146</cdr:y>
    </cdr:from>
    <cdr:to>
      <cdr:x>0.9558</cdr:x>
      <cdr:y>0.70328</cdr:y>
    </cdr:to>
    <cdr:sp macro="" textlink="">
      <cdr:nvSpPr>
        <cdr:cNvPr id="4" name="TextBox 1">
          <a:extLst xmlns:a="http://schemas.openxmlformats.org/drawingml/2006/main">
            <a:ext uri="{FF2B5EF4-FFF2-40B4-BE49-F238E27FC236}">
              <a16:creationId xmlns:a16="http://schemas.microsoft.com/office/drawing/2014/main" id="{37563528-0372-F442-8641-155468EC4148}"/>
            </a:ext>
          </a:extLst>
        </cdr:cNvPr>
        <cdr:cNvSpPr txBox="1"/>
      </cdr:nvSpPr>
      <cdr:spPr>
        <a:xfrm xmlns:a="http://schemas.openxmlformats.org/drawingml/2006/main">
          <a:off x="3808951" y="1502085"/>
          <a:ext cx="1336329" cy="52374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baseline="0" dirty="0">
              <a:solidFill>
                <a:schemeClr val="tx2"/>
              </a:solidFill>
            </a:rPr>
            <a:t>core PCE</a:t>
          </a:r>
          <a:endParaRPr lang="en-US" dirty="0">
            <a:solidFill>
              <a:schemeClr val="tx2"/>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2C7F44-3594-2849-9F5B-C01095F1D660}" type="datetimeFigureOut">
              <a:rPr lang="en-US" smtClean="0"/>
              <a:t>3/12/23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ABA7ED-E0CC-E54E-984F-83B8536A5DB4}" type="slidenum">
              <a:rPr lang="en-US" smtClean="0"/>
              <a:t>‹#›</a:t>
            </a:fld>
            <a:endParaRPr lang="en-US"/>
          </a:p>
        </p:txBody>
      </p:sp>
    </p:spTree>
    <p:extLst>
      <p:ext uri="{BB962C8B-B14F-4D97-AF65-F5344CB8AC3E}">
        <p14:creationId xmlns:p14="http://schemas.microsoft.com/office/powerpoint/2010/main" val="634803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ABA7ED-E0CC-E54E-984F-83B8536A5DB4}" type="slidenum">
              <a:rPr lang="en-US" smtClean="0"/>
              <a:t>1</a:t>
            </a:fld>
            <a:endParaRPr lang="en-US"/>
          </a:p>
        </p:txBody>
      </p:sp>
    </p:spTree>
    <p:extLst>
      <p:ext uri="{BB962C8B-B14F-4D97-AF65-F5344CB8AC3E}">
        <p14:creationId xmlns:p14="http://schemas.microsoft.com/office/powerpoint/2010/main" val="18304002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ABA7ED-E0CC-E54E-984F-83B8536A5DB4}" type="slidenum">
              <a:rPr lang="en-US" smtClean="0"/>
              <a:t>10</a:t>
            </a:fld>
            <a:endParaRPr lang="en-US"/>
          </a:p>
        </p:txBody>
      </p:sp>
    </p:spTree>
    <p:extLst>
      <p:ext uri="{BB962C8B-B14F-4D97-AF65-F5344CB8AC3E}">
        <p14:creationId xmlns:p14="http://schemas.microsoft.com/office/powerpoint/2010/main" val="34155586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ABA7ED-E0CC-E54E-984F-83B8536A5DB4}" type="slidenum">
              <a:rPr lang="en-US" smtClean="0"/>
              <a:t>18</a:t>
            </a:fld>
            <a:endParaRPr lang="en-US"/>
          </a:p>
        </p:txBody>
      </p:sp>
    </p:spTree>
    <p:extLst>
      <p:ext uri="{BB962C8B-B14F-4D97-AF65-F5344CB8AC3E}">
        <p14:creationId xmlns:p14="http://schemas.microsoft.com/office/powerpoint/2010/main" val="16046545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ABA7ED-E0CC-E54E-984F-83B8536A5DB4}" type="slidenum">
              <a:rPr lang="en-US" smtClean="0"/>
              <a:t>19</a:t>
            </a:fld>
            <a:endParaRPr lang="en-US"/>
          </a:p>
        </p:txBody>
      </p:sp>
    </p:spTree>
    <p:extLst>
      <p:ext uri="{BB962C8B-B14F-4D97-AF65-F5344CB8AC3E}">
        <p14:creationId xmlns:p14="http://schemas.microsoft.com/office/powerpoint/2010/main" val="10115202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ABA7ED-E0CC-E54E-984F-83B8536A5DB4}" type="slidenum">
              <a:rPr lang="en-US" smtClean="0"/>
              <a:t>2</a:t>
            </a:fld>
            <a:endParaRPr lang="en-US"/>
          </a:p>
        </p:txBody>
      </p:sp>
    </p:spTree>
    <p:extLst>
      <p:ext uri="{BB962C8B-B14F-4D97-AF65-F5344CB8AC3E}">
        <p14:creationId xmlns:p14="http://schemas.microsoft.com/office/powerpoint/2010/main" val="6799044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ABA7ED-E0CC-E54E-984F-83B8536A5DB4}" type="slidenum">
              <a:rPr lang="en-US" smtClean="0"/>
              <a:t>3</a:t>
            </a:fld>
            <a:endParaRPr lang="en-US"/>
          </a:p>
        </p:txBody>
      </p:sp>
    </p:spTree>
    <p:extLst>
      <p:ext uri="{BB962C8B-B14F-4D97-AF65-F5344CB8AC3E}">
        <p14:creationId xmlns:p14="http://schemas.microsoft.com/office/powerpoint/2010/main" val="41766641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ABA7ED-E0CC-E54E-984F-83B8536A5DB4}" type="slidenum">
              <a:rPr lang="en-US" smtClean="0"/>
              <a:t>4</a:t>
            </a:fld>
            <a:endParaRPr lang="en-US"/>
          </a:p>
        </p:txBody>
      </p:sp>
    </p:spTree>
    <p:extLst>
      <p:ext uri="{BB962C8B-B14F-4D97-AF65-F5344CB8AC3E}">
        <p14:creationId xmlns:p14="http://schemas.microsoft.com/office/powerpoint/2010/main" val="41988152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ABA7ED-E0CC-E54E-984F-83B8536A5DB4}" type="slidenum">
              <a:rPr lang="en-US" smtClean="0"/>
              <a:t>5</a:t>
            </a:fld>
            <a:endParaRPr lang="en-US"/>
          </a:p>
        </p:txBody>
      </p:sp>
    </p:spTree>
    <p:extLst>
      <p:ext uri="{BB962C8B-B14F-4D97-AF65-F5344CB8AC3E}">
        <p14:creationId xmlns:p14="http://schemas.microsoft.com/office/powerpoint/2010/main" val="17522375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ABA7ED-E0CC-E54E-984F-83B8536A5DB4}" type="slidenum">
              <a:rPr lang="en-US" smtClean="0"/>
              <a:t>6</a:t>
            </a:fld>
            <a:endParaRPr lang="en-US"/>
          </a:p>
        </p:txBody>
      </p:sp>
    </p:spTree>
    <p:extLst>
      <p:ext uri="{BB962C8B-B14F-4D97-AF65-F5344CB8AC3E}">
        <p14:creationId xmlns:p14="http://schemas.microsoft.com/office/powerpoint/2010/main" val="19318735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ABA7ED-E0CC-E54E-984F-83B8536A5DB4}" type="slidenum">
              <a:rPr lang="en-US" smtClean="0"/>
              <a:t>7</a:t>
            </a:fld>
            <a:endParaRPr lang="en-US"/>
          </a:p>
        </p:txBody>
      </p:sp>
    </p:spTree>
    <p:extLst>
      <p:ext uri="{BB962C8B-B14F-4D97-AF65-F5344CB8AC3E}">
        <p14:creationId xmlns:p14="http://schemas.microsoft.com/office/powerpoint/2010/main" val="27297133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ABA7ED-E0CC-E54E-984F-83B8536A5DB4}" type="slidenum">
              <a:rPr lang="en-US" smtClean="0"/>
              <a:t>8</a:t>
            </a:fld>
            <a:endParaRPr lang="en-US"/>
          </a:p>
        </p:txBody>
      </p:sp>
    </p:spTree>
    <p:extLst>
      <p:ext uri="{BB962C8B-B14F-4D97-AF65-F5344CB8AC3E}">
        <p14:creationId xmlns:p14="http://schemas.microsoft.com/office/powerpoint/2010/main" val="4748238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ABA7ED-E0CC-E54E-984F-83B8536A5DB4}" type="slidenum">
              <a:rPr lang="en-US" smtClean="0"/>
              <a:t>9</a:t>
            </a:fld>
            <a:endParaRPr lang="en-US"/>
          </a:p>
        </p:txBody>
      </p:sp>
    </p:spTree>
    <p:extLst>
      <p:ext uri="{BB962C8B-B14F-4D97-AF65-F5344CB8AC3E}">
        <p14:creationId xmlns:p14="http://schemas.microsoft.com/office/powerpoint/2010/main" val="1003201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1476D-B264-E441-B1A4-E354F0E98CED}"/>
              </a:ext>
            </a:extLst>
          </p:cNvPr>
          <p:cNvSpPr>
            <a:spLocks noGrp="1"/>
          </p:cNvSpPr>
          <p:nvPr>
            <p:ph type="ctrTitle" hasCustomPrompt="1"/>
          </p:nvPr>
        </p:nvSpPr>
        <p:spPr>
          <a:xfrm>
            <a:off x="677666" y="1736725"/>
            <a:ext cx="6812093" cy="1934815"/>
          </a:xfrm>
        </p:spPr>
        <p:txBody>
          <a:bodyPr anchor="t">
            <a:noAutofit/>
          </a:bodyPr>
          <a:lstStyle>
            <a:lvl1pPr algn="l">
              <a:lnSpc>
                <a:spcPts val="5400"/>
              </a:lnSpc>
              <a:defRPr sz="5000" baseline="0">
                <a:solidFill>
                  <a:schemeClr val="bg1"/>
                </a:solidFill>
              </a:defRPr>
            </a:lvl1pPr>
          </a:lstStyle>
          <a:p>
            <a:r>
              <a:rPr lang="en-US"/>
              <a:t>Insert presentation title here</a:t>
            </a:r>
          </a:p>
        </p:txBody>
      </p:sp>
      <p:sp>
        <p:nvSpPr>
          <p:cNvPr id="12" name="TextBox 11">
            <a:extLst>
              <a:ext uri="{FF2B5EF4-FFF2-40B4-BE49-F238E27FC236}">
                <a16:creationId xmlns:a16="http://schemas.microsoft.com/office/drawing/2014/main" id="{979D994F-A96D-2342-B840-295D400712F9}"/>
              </a:ext>
            </a:extLst>
          </p:cNvPr>
          <p:cNvSpPr txBox="1"/>
          <p:nvPr userDrawn="1"/>
        </p:nvSpPr>
        <p:spPr>
          <a:xfrm>
            <a:off x="583397" y="5968775"/>
            <a:ext cx="652441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a:solidFill>
                  <a:schemeClr val="bg1"/>
                </a:solidFill>
                <a:latin typeface="Arial Black" panose="020B0604020202020204" pitchFamily="34" charset="0"/>
              </a:rPr>
              <a:t>1750 Massachusetts Avenue, NW </a:t>
            </a:r>
            <a:r>
              <a:rPr lang="en-GB" sz="1200" b="1" kern="1200">
                <a:solidFill>
                  <a:schemeClr val="bg1"/>
                </a:solidFill>
                <a:effectLst/>
                <a:latin typeface="+mn-lt"/>
                <a:ea typeface="+mn-ea"/>
                <a:cs typeface="+mn-cs"/>
              </a:rPr>
              <a:t>| Washington, DC 20036 | </a:t>
            </a:r>
            <a:r>
              <a:rPr lang="en-GB" sz="1200" b="1" kern="1200" err="1">
                <a:solidFill>
                  <a:schemeClr val="bg1"/>
                </a:solidFill>
                <a:effectLst/>
                <a:latin typeface="+mn-lt"/>
                <a:ea typeface="+mn-ea"/>
                <a:cs typeface="+mn-cs"/>
              </a:rPr>
              <a:t>www.piie.com</a:t>
            </a:r>
            <a:r>
              <a:rPr lang="en-GB" sz="1200" b="1" kern="1200">
                <a:solidFill>
                  <a:schemeClr val="bg1"/>
                </a:solidFill>
                <a:effectLst/>
                <a:latin typeface="+mn-lt"/>
                <a:ea typeface="+mn-ea"/>
                <a:cs typeface="+mn-cs"/>
              </a:rPr>
              <a:t> </a:t>
            </a:r>
            <a:endParaRPr lang="en-GB" sz="1200" kern="1200">
              <a:solidFill>
                <a:schemeClr val="bg1"/>
              </a:solidFill>
              <a:effectLst/>
              <a:latin typeface="+mn-lt"/>
              <a:ea typeface="+mn-ea"/>
              <a:cs typeface="+mn-cs"/>
            </a:endParaRPr>
          </a:p>
        </p:txBody>
      </p:sp>
      <p:sp>
        <p:nvSpPr>
          <p:cNvPr id="18" name="Text Placeholder 17">
            <a:extLst>
              <a:ext uri="{FF2B5EF4-FFF2-40B4-BE49-F238E27FC236}">
                <a16:creationId xmlns:a16="http://schemas.microsoft.com/office/drawing/2014/main" id="{8900791C-0EF0-9043-AD5F-2B0750A777F2}"/>
              </a:ext>
            </a:extLst>
          </p:cNvPr>
          <p:cNvSpPr>
            <a:spLocks noGrp="1"/>
          </p:cNvSpPr>
          <p:nvPr>
            <p:ph type="body" sz="quarter" idx="10" hasCustomPrompt="1"/>
          </p:nvPr>
        </p:nvSpPr>
        <p:spPr>
          <a:xfrm>
            <a:off x="668751" y="4621668"/>
            <a:ext cx="6111461" cy="226899"/>
          </a:xfrm>
        </p:spPr>
        <p:txBody>
          <a:bodyPr>
            <a:noAutofit/>
          </a:bodyPr>
          <a:lstStyle>
            <a:lvl1pPr marL="0" marR="0" indent="0" algn="l" defTabSz="914400" rtl="0" eaLnBrk="1" fontAlgn="auto" latinLnBrk="0" hangingPunct="1">
              <a:lnSpc>
                <a:spcPct val="90000"/>
              </a:lnSpc>
              <a:spcBef>
                <a:spcPts val="1000"/>
              </a:spcBef>
              <a:spcAft>
                <a:spcPts val="0"/>
              </a:spcAft>
              <a:buClr>
                <a:schemeClr val="tx2"/>
              </a:buClr>
              <a:buSzTx/>
              <a:buFontTx/>
              <a:buNone/>
              <a:tabLst/>
              <a:defRPr sz="1600" b="1" i="0" baseline="0">
                <a:solidFill>
                  <a:schemeClr val="bg1"/>
                </a:solidFill>
                <a:latin typeface="+mn-lt"/>
              </a:defRPr>
            </a:lvl1pPr>
          </a:lstStyle>
          <a:p>
            <a:pPr marL="0" marR="0" lvl="0" indent="0" algn="l" defTabSz="914400" rtl="0" eaLnBrk="1" fontAlgn="auto" latinLnBrk="0" hangingPunct="1">
              <a:lnSpc>
                <a:spcPct val="90000"/>
              </a:lnSpc>
              <a:spcBef>
                <a:spcPts val="1000"/>
              </a:spcBef>
              <a:spcAft>
                <a:spcPts val="0"/>
              </a:spcAft>
              <a:buClr>
                <a:schemeClr val="tx2"/>
              </a:buClr>
              <a:buSzTx/>
              <a:buFontTx/>
              <a:buNone/>
              <a:tabLst/>
              <a:defRPr/>
            </a:pPr>
            <a:r>
              <a:rPr lang="en-US" sz="1600" b="1" i="0" baseline="0">
                <a:solidFill>
                  <a:schemeClr val="bg1"/>
                </a:solidFill>
                <a:latin typeface="Arial" panose="020B0604020202020204" pitchFamily="34" charset="0"/>
              </a:rPr>
              <a:t>Name Name</a:t>
            </a:r>
          </a:p>
        </p:txBody>
      </p:sp>
      <p:sp>
        <p:nvSpPr>
          <p:cNvPr id="22" name="Text Placeholder 21">
            <a:extLst>
              <a:ext uri="{FF2B5EF4-FFF2-40B4-BE49-F238E27FC236}">
                <a16:creationId xmlns:a16="http://schemas.microsoft.com/office/drawing/2014/main" id="{64DBBA9C-C3F1-5240-BDE3-C67F29964194}"/>
              </a:ext>
            </a:extLst>
          </p:cNvPr>
          <p:cNvSpPr>
            <a:spLocks noGrp="1"/>
          </p:cNvSpPr>
          <p:nvPr>
            <p:ph type="body" sz="quarter" idx="12" hasCustomPrompt="1"/>
          </p:nvPr>
        </p:nvSpPr>
        <p:spPr>
          <a:xfrm>
            <a:off x="658813" y="5274646"/>
            <a:ext cx="6121400" cy="221599"/>
          </a:xfrm>
        </p:spPr>
        <p:txBody>
          <a:bodyPr wrap="square">
            <a:spAutoFit/>
          </a:bodyPr>
          <a:lstStyle>
            <a:lvl1pPr marL="0" indent="0">
              <a:buFontTx/>
              <a:buNone/>
              <a:defRPr sz="1600" baseline="0">
                <a:solidFill>
                  <a:schemeClr val="bg1"/>
                </a:solidFill>
                <a:latin typeface="+mn-lt"/>
              </a:defRPr>
            </a:lvl1pPr>
          </a:lstStyle>
          <a:p>
            <a:pPr lvl="0"/>
            <a:r>
              <a:rPr lang="en-US"/>
              <a:t>Presented at [name of event]</a:t>
            </a:r>
          </a:p>
        </p:txBody>
      </p:sp>
      <p:sp>
        <p:nvSpPr>
          <p:cNvPr id="25" name="Text Placeholder 24">
            <a:extLst>
              <a:ext uri="{FF2B5EF4-FFF2-40B4-BE49-F238E27FC236}">
                <a16:creationId xmlns:a16="http://schemas.microsoft.com/office/drawing/2014/main" id="{2A285842-C640-A747-A764-BF06A1E9E33A}"/>
              </a:ext>
            </a:extLst>
          </p:cNvPr>
          <p:cNvSpPr>
            <a:spLocks noGrp="1"/>
          </p:cNvSpPr>
          <p:nvPr>
            <p:ph type="body" sz="quarter" idx="13" hasCustomPrompt="1"/>
          </p:nvPr>
        </p:nvSpPr>
        <p:spPr>
          <a:xfrm>
            <a:off x="658813" y="4934988"/>
            <a:ext cx="6121400" cy="253237"/>
          </a:xfrm>
        </p:spPr>
        <p:txBody>
          <a:bodyPr>
            <a:noAutofit/>
          </a:bodyPr>
          <a:lstStyle>
            <a:lvl1pPr marL="0" indent="0">
              <a:buFontTx/>
              <a:buNone/>
              <a:defRPr sz="1600" baseline="0">
                <a:solidFill>
                  <a:schemeClr val="bg1"/>
                </a:solidFill>
                <a:latin typeface="+mn-lt"/>
              </a:defRPr>
            </a:lvl1pPr>
          </a:lstStyle>
          <a:p>
            <a:pPr lvl="0"/>
            <a:r>
              <a:rPr lang="en-US"/>
              <a:t>Month DD, YYYY</a:t>
            </a:r>
          </a:p>
        </p:txBody>
      </p:sp>
      <p:pic>
        <p:nvPicPr>
          <p:cNvPr id="4" name="Picture 3">
            <a:extLst>
              <a:ext uri="{FF2B5EF4-FFF2-40B4-BE49-F238E27FC236}">
                <a16:creationId xmlns:a16="http://schemas.microsoft.com/office/drawing/2014/main" id="{28DAE61F-C261-9745-9639-7145755AEDC1}"/>
              </a:ext>
            </a:extLst>
          </p:cNvPr>
          <p:cNvPicPr>
            <a:picLocks noChangeAspect="1"/>
          </p:cNvPicPr>
          <p:nvPr userDrawn="1"/>
        </p:nvPicPr>
        <p:blipFill>
          <a:blip r:embed="rId3"/>
          <a:stretch>
            <a:fillRect/>
          </a:stretch>
        </p:blipFill>
        <p:spPr>
          <a:xfrm>
            <a:off x="512231" y="613567"/>
            <a:ext cx="4459162" cy="787249"/>
          </a:xfrm>
          <a:prstGeom prst="rect">
            <a:avLst/>
          </a:prstGeom>
        </p:spPr>
      </p:pic>
    </p:spTree>
    <p:extLst>
      <p:ext uri="{BB962C8B-B14F-4D97-AF65-F5344CB8AC3E}">
        <p14:creationId xmlns:p14="http://schemas.microsoft.com/office/powerpoint/2010/main" val="1138668978"/>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7DCF3A1-1560-134B-944E-F5C189506014}"/>
              </a:ext>
            </a:extLst>
          </p:cNvPr>
          <p:cNvSpPr txBox="1"/>
          <p:nvPr userDrawn="1"/>
        </p:nvSpPr>
        <p:spPr>
          <a:xfrm>
            <a:off x="583397" y="5968775"/>
            <a:ext cx="652441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a:solidFill>
                  <a:schemeClr val="bg1"/>
                </a:solidFill>
                <a:latin typeface="Arial Black" panose="020B0604020202020204" pitchFamily="34" charset="0"/>
              </a:rPr>
              <a:t>1750 Massachusetts Avenue, NW </a:t>
            </a:r>
            <a:r>
              <a:rPr lang="en-GB" sz="1200" b="1" kern="1200">
                <a:solidFill>
                  <a:schemeClr val="bg1"/>
                </a:solidFill>
                <a:effectLst/>
                <a:latin typeface="+mn-lt"/>
                <a:ea typeface="+mn-ea"/>
                <a:cs typeface="+mn-cs"/>
              </a:rPr>
              <a:t>| Washington, DC 20036 | </a:t>
            </a:r>
            <a:r>
              <a:rPr lang="en-GB" sz="1200" b="1" kern="1200" err="1">
                <a:solidFill>
                  <a:schemeClr val="bg1"/>
                </a:solidFill>
                <a:effectLst/>
                <a:latin typeface="+mn-lt"/>
                <a:ea typeface="+mn-ea"/>
                <a:cs typeface="+mn-cs"/>
              </a:rPr>
              <a:t>www.piie.com</a:t>
            </a:r>
            <a:r>
              <a:rPr lang="en-GB" sz="1200" b="1" kern="1200">
                <a:solidFill>
                  <a:schemeClr val="bg1"/>
                </a:solidFill>
                <a:effectLst/>
                <a:latin typeface="+mn-lt"/>
                <a:ea typeface="+mn-ea"/>
                <a:cs typeface="+mn-cs"/>
              </a:rPr>
              <a:t> </a:t>
            </a:r>
            <a:endParaRPr lang="en-GB" sz="1200" kern="1200">
              <a:solidFill>
                <a:schemeClr val="bg1"/>
              </a:solidFill>
              <a:effectLst/>
              <a:latin typeface="+mn-lt"/>
              <a:ea typeface="+mn-ea"/>
              <a:cs typeface="+mn-cs"/>
            </a:endParaRPr>
          </a:p>
        </p:txBody>
      </p:sp>
      <p:sp>
        <p:nvSpPr>
          <p:cNvPr id="10" name="Title 1">
            <a:extLst>
              <a:ext uri="{FF2B5EF4-FFF2-40B4-BE49-F238E27FC236}">
                <a16:creationId xmlns:a16="http://schemas.microsoft.com/office/drawing/2014/main" id="{875C0421-D5BA-6547-A669-EA0C14A03F69}"/>
              </a:ext>
            </a:extLst>
          </p:cNvPr>
          <p:cNvSpPr>
            <a:spLocks noGrp="1"/>
          </p:cNvSpPr>
          <p:nvPr>
            <p:ph type="ctrTitle" hasCustomPrompt="1"/>
          </p:nvPr>
        </p:nvSpPr>
        <p:spPr>
          <a:xfrm>
            <a:off x="658813" y="1736725"/>
            <a:ext cx="10837862" cy="767935"/>
          </a:xfrm>
        </p:spPr>
        <p:txBody>
          <a:bodyPr anchor="t">
            <a:noAutofit/>
          </a:bodyPr>
          <a:lstStyle>
            <a:lvl1pPr algn="l">
              <a:lnSpc>
                <a:spcPts val="5400"/>
              </a:lnSpc>
              <a:defRPr sz="2000" baseline="0">
                <a:solidFill>
                  <a:schemeClr val="bg1"/>
                </a:solidFill>
              </a:defRPr>
            </a:lvl1pPr>
          </a:lstStyle>
          <a:p>
            <a:r>
              <a:rPr lang="en-US"/>
              <a:t>Presentation title</a:t>
            </a:r>
          </a:p>
        </p:txBody>
      </p:sp>
      <p:sp>
        <p:nvSpPr>
          <p:cNvPr id="12" name="Text Placeholder 17">
            <a:extLst>
              <a:ext uri="{FF2B5EF4-FFF2-40B4-BE49-F238E27FC236}">
                <a16:creationId xmlns:a16="http://schemas.microsoft.com/office/drawing/2014/main" id="{F184FA63-F50B-B249-ABD5-C019D6C3D4AB}"/>
              </a:ext>
            </a:extLst>
          </p:cNvPr>
          <p:cNvSpPr>
            <a:spLocks noGrp="1"/>
          </p:cNvSpPr>
          <p:nvPr>
            <p:ph type="body" sz="quarter" idx="10" hasCustomPrompt="1"/>
          </p:nvPr>
        </p:nvSpPr>
        <p:spPr>
          <a:xfrm>
            <a:off x="658813" y="2665152"/>
            <a:ext cx="5437970" cy="280839"/>
          </a:xfrm>
        </p:spPr>
        <p:txBody>
          <a:bodyPr>
            <a:noAutofit/>
          </a:bodyPr>
          <a:lstStyle>
            <a:lvl1pPr marL="0" marR="0" indent="0" algn="l" defTabSz="914400" rtl="0" eaLnBrk="1" fontAlgn="auto" latinLnBrk="0" hangingPunct="1">
              <a:lnSpc>
                <a:spcPct val="90000"/>
              </a:lnSpc>
              <a:spcBef>
                <a:spcPts val="1000"/>
              </a:spcBef>
              <a:spcAft>
                <a:spcPts val="0"/>
              </a:spcAft>
              <a:buClr>
                <a:schemeClr val="tx2"/>
              </a:buClr>
              <a:buSzTx/>
              <a:buFontTx/>
              <a:buNone/>
              <a:tabLst/>
              <a:defRPr sz="1600" b="1" i="0" baseline="0">
                <a:solidFill>
                  <a:schemeClr val="bg1"/>
                </a:solidFill>
                <a:latin typeface="+mn-lt"/>
              </a:defRPr>
            </a:lvl1pPr>
          </a:lstStyle>
          <a:p>
            <a:pPr marL="0" marR="0" lvl="0" indent="0" algn="l" defTabSz="914400" rtl="0" eaLnBrk="1" fontAlgn="auto" latinLnBrk="0" hangingPunct="1">
              <a:lnSpc>
                <a:spcPct val="90000"/>
              </a:lnSpc>
              <a:spcBef>
                <a:spcPts val="1000"/>
              </a:spcBef>
              <a:spcAft>
                <a:spcPts val="0"/>
              </a:spcAft>
              <a:buClr>
                <a:schemeClr val="tx2"/>
              </a:buClr>
              <a:buSzTx/>
              <a:buFontTx/>
              <a:buNone/>
              <a:tabLst/>
              <a:defRPr/>
            </a:pPr>
            <a:r>
              <a:rPr lang="en-US" sz="1600" b="1" i="0" baseline="0">
                <a:solidFill>
                  <a:schemeClr val="bg1"/>
                </a:solidFill>
                <a:latin typeface="Arial" panose="020B0604020202020204" pitchFamily="34" charset="0"/>
              </a:rPr>
              <a:t>Name Name</a:t>
            </a:r>
          </a:p>
        </p:txBody>
      </p:sp>
      <p:sp>
        <p:nvSpPr>
          <p:cNvPr id="13" name="Text Placeholder 21">
            <a:extLst>
              <a:ext uri="{FF2B5EF4-FFF2-40B4-BE49-F238E27FC236}">
                <a16:creationId xmlns:a16="http://schemas.microsoft.com/office/drawing/2014/main" id="{9914BD3C-0702-9047-9899-953DB407E485}"/>
              </a:ext>
            </a:extLst>
          </p:cNvPr>
          <p:cNvSpPr>
            <a:spLocks noGrp="1"/>
          </p:cNvSpPr>
          <p:nvPr>
            <p:ph type="body" sz="quarter" idx="12" hasCustomPrompt="1"/>
          </p:nvPr>
        </p:nvSpPr>
        <p:spPr>
          <a:xfrm>
            <a:off x="658813" y="3308191"/>
            <a:ext cx="5437971" cy="319564"/>
          </a:xfrm>
        </p:spPr>
        <p:txBody>
          <a:bodyPr>
            <a:noAutofit/>
          </a:bodyPr>
          <a:lstStyle>
            <a:lvl1pPr marL="0" indent="0">
              <a:buFontTx/>
              <a:buNone/>
              <a:defRPr sz="1600" baseline="0">
                <a:solidFill>
                  <a:schemeClr val="bg1"/>
                </a:solidFill>
                <a:latin typeface="+mn-lt"/>
              </a:defRPr>
            </a:lvl1pPr>
          </a:lstStyle>
          <a:p>
            <a:pPr lvl="0"/>
            <a:r>
              <a:rPr lang="en-US"/>
              <a:t>@</a:t>
            </a:r>
            <a:r>
              <a:rPr lang="en-US" err="1"/>
              <a:t>yourtwitterhandle</a:t>
            </a:r>
            <a:endParaRPr lang="en-US"/>
          </a:p>
        </p:txBody>
      </p:sp>
      <p:sp>
        <p:nvSpPr>
          <p:cNvPr id="14" name="Text Placeholder 24">
            <a:extLst>
              <a:ext uri="{FF2B5EF4-FFF2-40B4-BE49-F238E27FC236}">
                <a16:creationId xmlns:a16="http://schemas.microsoft.com/office/drawing/2014/main" id="{91ADD1EE-DA60-3B4D-B730-53477E078009}"/>
              </a:ext>
            </a:extLst>
          </p:cNvPr>
          <p:cNvSpPr>
            <a:spLocks noGrp="1"/>
          </p:cNvSpPr>
          <p:nvPr>
            <p:ph type="body" sz="quarter" idx="13" hasCustomPrompt="1"/>
          </p:nvPr>
        </p:nvSpPr>
        <p:spPr>
          <a:xfrm>
            <a:off x="658813" y="2978473"/>
            <a:ext cx="5437971" cy="361950"/>
          </a:xfrm>
        </p:spPr>
        <p:txBody>
          <a:bodyPr>
            <a:noAutofit/>
          </a:bodyPr>
          <a:lstStyle>
            <a:lvl1pPr marL="0" indent="0">
              <a:buFontTx/>
              <a:buNone/>
              <a:defRPr sz="1600" baseline="0">
                <a:solidFill>
                  <a:schemeClr val="bg1"/>
                </a:solidFill>
                <a:latin typeface="+mn-lt"/>
              </a:defRPr>
            </a:lvl1pPr>
          </a:lstStyle>
          <a:p>
            <a:pPr lvl="0"/>
            <a:r>
              <a:rPr lang="en-US" err="1"/>
              <a:t>name.name@email.com</a:t>
            </a:r>
            <a:endParaRPr lang="en-US"/>
          </a:p>
        </p:txBody>
      </p:sp>
      <p:pic>
        <p:nvPicPr>
          <p:cNvPr id="8" name="Picture 7">
            <a:extLst>
              <a:ext uri="{FF2B5EF4-FFF2-40B4-BE49-F238E27FC236}">
                <a16:creationId xmlns:a16="http://schemas.microsoft.com/office/drawing/2014/main" id="{2AA25241-B0B5-F84B-B232-B87AB2323782}"/>
              </a:ext>
            </a:extLst>
          </p:cNvPr>
          <p:cNvPicPr>
            <a:picLocks noChangeAspect="1"/>
          </p:cNvPicPr>
          <p:nvPr userDrawn="1"/>
        </p:nvPicPr>
        <p:blipFill>
          <a:blip r:embed="rId3"/>
          <a:stretch>
            <a:fillRect/>
          </a:stretch>
        </p:blipFill>
        <p:spPr>
          <a:xfrm>
            <a:off x="512231" y="613567"/>
            <a:ext cx="4459162" cy="787249"/>
          </a:xfrm>
          <a:prstGeom prst="rect">
            <a:avLst/>
          </a:prstGeom>
        </p:spPr>
      </p:pic>
    </p:spTree>
    <p:extLst>
      <p:ext uri="{BB962C8B-B14F-4D97-AF65-F5344CB8AC3E}">
        <p14:creationId xmlns:p14="http://schemas.microsoft.com/office/powerpoint/2010/main" val="3172785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 one column">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BBAF159-828C-A64C-9261-83AB7139F4C1}"/>
              </a:ext>
            </a:extLst>
          </p:cNvPr>
          <p:cNvSpPr/>
          <p:nvPr userDrawn="1"/>
        </p:nvSpPr>
        <p:spPr>
          <a:xfrm>
            <a:off x="334963" y="347870"/>
            <a:ext cx="11522075" cy="5446643"/>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F512E9-54D0-2B4D-8D29-51D065478CF9}"/>
              </a:ext>
            </a:extLst>
          </p:cNvPr>
          <p:cNvSpPr>
            <a:spLocks noGrp="1"/>
          </p:cNvSpPr>
          <p:nvPr>
            <p:ph type="title" hasCustomPrompt="1"/>
          </p:nvPr>
        </p:nvSpPr>
        <p:spPr>
          <a:xfrm>
            <a:off x="658813" y="699717"/>
            <a:ext cx="10829608" cy="439286"/>
          </a:xfrm>
        </p:spPr>
        <p:txBody>
          <a:bodyPr lIns="0" tIns="0" rIns="0" bIns="0" anchor="b">
            <a:noAutofit/>
          </a:bodyPr>
          <a:lstStyle>
            <a:lvl1pPr>
              <a:defRPr/>
            </a:lvl1pPr>
          </a:lstStyle>
          <a:p>
            <a:r>
              <a:rPr lang="en-US"/>
              <a:t>Slide heading ideally on one line</a:t>
            </a:r>
          </a:p>
        </p:txBody>
      </p:sp>
      <p:sp>
        <p:nvSpPr>
          <p:cNvPr id="3" name="Content Placeholder 2">
            <a:extLst>
              <a:ext uri="{FF2B5EF4-FFF2-40B4-BE49-F238E27FC236}">
                <a16:creationId xmlns:a16="http://schemas.microsoft.com/office/drawing/2014/main" id="{680D97C9-BED5-8947-9F6C-C4BAA68BFC6B}"/>
              </a:ext>
            </a:extLst>
          </p:cNvPr>
          <p:cNvSpPr>
            <a:spLocks noGrp="1"/>
          </p:cNvSpPr>
          <p:nvPr>
            <p:ph idx="1" hasCustomPrompt="1"/>
          </p:nvPr>
        </p:nvSpPr>
        <p:spPr>
          <a:xfrm>
            <a:off x="658813" y="1736725"/>
            <a:ext cx="10829607" cy="3708400"/>
          </a:xfrm>
        </p:spPr>
        <p:txBody>
          <a:bodyPr lIns="0" tIns="0" rIns="0" bIns="0">
            <a:noAutofit/>
          </a:bodyPr>
          <a:lstStyle>
            <a:lvl1pPr marL="227013" indent="-227013">
              <a:buFont typeface="Arial" panose="020B0604020202020204" pitchFamily="34" charset="0"/>
              <a:buChar char="•"/>
              <a:defRPr/>
            </a:lvl1pPr>
          </a:lstStyle>
          <a:p>
            <a:pPr lvl="0"/>
            <a:r>
              <a:rPr lang="en-US"/>
              <a:t>Bulleted list can look like this;</a:t>
            </a:r>
          </a:p>
          <a:p>
            <a:pPr lvl="0"/>
            <a:r>
              <a:rPr lang="en-US"/>
              <a:t>Bulleted list can look like this;</a:t>
            </a:r>
          </a:p>
          <a:p>
            <a:pPr lvl="0"/>
            <a:r>
              <a:rPr lang="en-US"/>
              <a:t>Bulleted list can look like this;</a:t>
            </a:r>
          </a:p>
          <a:p>
            <a:pPr lvl="0"/>
            <a:r>
              <a:rPr lang="en-US"/>
              <a:t>Bulleted list can look like this;</a:t>
            </a:r>
          </a:p>
          <a:p>
            <a:pPr lvl="0"/>
            <a:r>
              <a:rPr lang="en-US"/>
              <a:t>Bulleted list can look like this, and</a:t>
            </a:r>
          </a:p>
          <a:p>
            <a:pPr lvl="0"/>
            <a:r>
              <a:rPr lang="en-US"/>
              <a:t>Bulleted list can look like this.</a:t>
            </a:r>
          </a:p>
        </p:txBody>
      </p:sp>
      <p:pic>
        <p:nvPicPr>
          <p:cNvPr id="12" name="Picture 11">
            <a:extLst>
              <a:ext uri="{FF2B5EF4-FFF2-40B4-BE49-F238E27FC236}">
                <a16:creationId xmlns:a16="http://schemas.microsoft.com/office/drawing/2014/main" id="{DC54C768-40AE-5B43-A284-214F5F42C0B3}"/>
              </a:ext>
            </a:extLst>
          </p:cNvPr>
          <p:cNvPicPr>
            <a:picLocks noChangeAspect="1"/>
          </p:cNvPicPr>
          <p:nvPr userDrawn="1"/>
        </p:nvPicPr>
        <p:blipFill>
          <a:blip r:embed="rId2"/>
          <a:stretch>
            <a:fillRect/>
          </a:stretch>
        </p:blipFill>
        <p:spPr>
          <a:xfrm>
            <a:off x="259473" y="6001969"/>
            <a:ext cx="1434601" cy="693122"/>
          </a:xfrm>
          <a:prstGeom prst="rect">
            <a:avLst/>
          </a:prstGeom>
        </p:spPr>
      </p:pic>
      <p:sp>
        <p:nvSpPr>
          <p:cNvPr id="16" name="Slide Number Placeholder 5">
            <a:extLst>
              <a:ext uri="{FF2B5EF4-FFF2-40B4-BE49-F238E27FC236}">
                <a16:creationId xmlns:a16="http://schemas.microsoft.com/office/drawing/2014/main" id="{C2178080-065A-2048-A95C-3643C82BE7C9}"/>
              </a:ext>
            </a:extLst>
          </p:cNvPr>
          <p:cNvSpPr>
            <a:spLocks noGrp="1"/>
          </p:cNvSpPr>
          <p:nvPr>
            <p:ph type="sldNum" sz="quarter" idx="4"/>
          </p:nvPr>
        </p:nvSpPr>
        <p:spPr>
          <a:xfrm>
            <a:off x="6096001" y="6205566"/>
            <a:ext cx="5761038" cy="354283"/>
          </a:xfrm>
          <a:prstGeom prst="rect">
            <a:avLst/>
          </a:prstGeom>
        </p:spPr>
        <p:txBody>
          <a:bodyPr vert="horz" lIns="0" tIns="0" rIns="0" bIns="0" rtlCol="0" anchor="b">
            <a:noAutofit/>
          </a:bodyPr>
          <a:lstStyle>
            <a:lvl1pPr algn="r">
              <a:defRPr sz="2000" baseline="0">
                <a:solidFill>
                  <a:schemeClr val="tx2"/>
                </a:solidFill>
                <a:latin typeface="Arial Black" panose="020B0604020202020204" pitchFamily="34" charset="0"/>
              </a:defRPr>
            </a:lvl1pPr>
          </a:lstStyle>
          <a:p>
            <a:r>
              <a:rPr lang="en-US"/>
              <a:t> </a:t>
            </a:r>
            <a:r>
              <a:rPr lang="en-US" sz="1200"/>
              <a:t>Presentation title </a:t>
            </a:r>
            <a:r>
              <a:rPr lang="en-GB" sz="1200">
                <a:latin typeface="Arial" panose="020B0604020202020204" pitchFamily="34" charset="0"/>
              </a:rPr>
              <a:t>|</a:t>
            </a:r>
            <a:r>
              <a:rPr lang="en-US" sz="1200"/>
              <a:t> </a:t>
            </a:r>
            <a:fld id="{A1A809AE-F2E2-2A45-AE02-B5F1C2167F27}" type="slidenum">
              <a:rPr lang="en-US" sz="1200" smtClean="0"/>
              <a:pPr/>
              <a:t>‹#›</a:t>
            </a:fld>
            <a:endParaRPr lang="en-US" sz="1200"/>
          </a:p>
        </p:txBody>
      </p:sp>
    </p:spTree>
    <p:extLst>
      <p:ext uri="{BB962C8B-B14F-4D97-AF65-F5344CB8AC3E}">
        <p14:creationId xmlns:p14="http://schemas.microsoft.com/office/powerpoint/2010/main" val="3812869124"/>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divider">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4943DC2-1799-0B41-B2CF-48BDC7EE9109}"/>
              </a:ext>
            </a:extLst>
          </p:cNvPr>
          <p:cNvSpPr/>
          <p:nvPr userDrawn="1"/>
        </p:nvSpPr>
        <p:spPr>
          <a:xfrm>
            <a:off x="334963" y="347870"/>
            <a:ext cx="11522075" cy="6141830"/>
          </a:xfrm>
          <a:prstGeom prst="rect">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50FBD6-9CA7-4147-A8D8-D1D0318EF615}"/>
              </a:ext>
            </a:extLst>
          </p:cNvPr>
          <p:cNvSpPr>
            <a:spLocks noGrp="1"/>
          </p:cNvSpPr>
          <p:nvPr>
            <p:ph type="title" hasCustomPrompt="1"/>
          </p:nvPr>
        </p:nvSpPr>
        <p:spPr>
          <a:xfrm>
            <a:off x="658813" y="1015999"/>
            <a:ext cx="8246648" cy="4429125"/>
          </a:xfrm>
        </p:spPr>
        <p:txBody>
          <a:bodyPr anchor="t">
            <a:noAutofit/>
          </a:bodyPr>
          <a:lstStyle>
            <a:lvl1pPr>
              <a:defRPr sz="5000" baseline="0">
                <a:solidFill>
                  <a:schemeClr val="tx1"/>
                </a:solidFill>
              </a:defRPr>
            </a:lvl1pPr>
          </a:lstStyle>
          <a:p>
            <a:r>
              <a:rPr lang="en-US"/>
              <a:t>Section title</a:t>
            </a:r>
          </a:p>
        </p:txBody>
      </p:sp>
    </p:spTree>
    <p:extLst>
      <p:ext uri="{BB962C8B-B14F-4D97-AF65-F5344CB8AC3E}">
        <p14:creationId xmlns:p14="http://schemas.microsoft.com/office/powerpoint/2010/main" val="175201932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rt">
    <p:bg>
      <p:bgRef idx="1001">
        <a:schemeClr val="bg1"/>
      </p:bgRef>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8A82E5E-F3A6-5B45-813A-906822FDE377}"/>
              </a:ext>
            </a:extLst>
          </p:cNvPr>
          <p:cNvSpPr/>
          <p:nvPr userDrawn="1"/>
        </p:nvSpPr>
        <p:spPr>
          <a:xfrm>
            <a:off x="334963" y="347870"/>
            <a:ext cx="11522075" cy="5446643"/>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3">
            <a:extLst>
              <a:ext uri="{FF2B5EF4-FFF2-40B4-BE49-F238E27FC236}">
                <a16:creationId xmlns:a16="http://schemas.microsoft.com/office/drawing/2014/main" id="{A089B4F9-BBF4-4D4F-B301-29FA60E81ADE}"/>
              </a:ext>
            </a:extLst>
          </p:cNvPr>
          <p:cNvSpPr>
            <a:spLocks noGrp="1"/>
          </p:cNvSpPr>
          <p:nvPr>
            <p:ph sz="half" idx="2" hasCustomPrompt="1"/>
          </p:nvPr>
        </p:nvSpPr>
        <p:spPr>
          <a:xfrm>
            <a:off x="658813" y="1736725"/>
            <a:ext cx="3090227" cy="1886585"/>
          </a:xfrm>
        </p:spPr>
        <p:txBody>
          <a:bodyPr>
            <a:noAutofit/>
          </a:bodyPr>
          <a:lstStyle>
            <a:lvl1pPr marL="0" indent="0">
              <a:buFontTx/>
              <a:buNone/>
              <a:defRPr b="1" i="0" baseline="0"/>
            </a:lvl1pPr>
          </a:lstStyle>
          <a:p>
            <a:pPr lvl="0"/>
            <a:r>
              <a:rPr lang="en-US"/>
              <a:t>Chart caption and credit to go in this space and kept as short as possible.</a:t>
            </a:r>
          </a:p>
        </p:txBody>
      </p:sp>
      <p:sp>
        <p:nvSpPr>
          <p:cNvPr id="9" name="Content Placeholder 3">
            <a:extLst>
              <a:ext uri="{FF2B5EF4-FFF2-40B4-BE49-F238E27FC236}">
                <a16:creationId xmlns:a16="http://schemas.microsoft.com/office/drawing/2014/main" id="{F6308A61-2274-0D4B-9BA0-D7699AA4E706}"/>
              </a:ext>
            </a:extLst>
          </p:cNvPr>
          <p:cNvSpPr>
            <a:spLocks noGrp="1"/>
          </p:cNvSpPr>
          <p:nvPr>
            <p:ph sz="half" idx="10" hasCustomPrompt="1"/>
          </p:nvPr>
        </p:nvSpPr>
        <p:spPr>
          <a:xfrm>
            <a:off x="658812" y="5236926"/>
            <a:ext cx="3157813" cy="255905"/>
          </a:xfrm>
        </p:spPr>
        <p:txBody>
          <a:bodyPr>
            <a:noAutofit/>
          </a:bodyPr>
          <a:lstStyle>
            <a:lvl1pPr marL="0" indent="0">
              <a:buFontTx/>
              <a:buNone/>
              <a:defRPr sz="1400" b="0" i="0" baseline="0">
                <a:solidFill>
                  <a:schemeClr val="tx2"/>
                </a:solidFill>
                <a:latin typeface="Arial" panose="020B0604020202020204" pitchFamily="34" charset="0"/>
              </a:defRPr>
            </a:lvl1pPr>
          </a:lstStyle>
          <a:p>
            <a:pPr lvl="0"/>
            <a:r>
              <a:rPr lang="en-US"/>
              <a:t>Optional note</a:t>
            </a:r>
          </a:p>
        </p:txBody>
      </p:sp>
      <p:sp>
        <p:nvSpPr>
          <p:cNvPr id="13" name="Title 1">
            <a:extLst>
              <a:ext uri="{FF2B5EF4-FFF2-40B4-BE49-F238E27FC236}">
                <a16:creationId xmlns:a16="http://schemas.microsoft.com/office/drawing/2014/main" id="{B030C68C-7403-604F-8B71-E58DDE289774}"/>
              </a:ext>
            </a:extLst>
          </p:cNvPr>
          <p:cNvSpPr>
            <a:spLocks noGrp="1"/>
          </p:cNvSpPr>
          <p:nvPr>
            <p:ph type="title" hasCustomPrompt="1"/>
          </p:nvPr>
        </p:nvSpPr>
        <p:spPr>
          <a:xfrm>
            <a:off x="658813" y="699717"/>
            <a:ext cx="10829608" cy="439286"/>
          </a:xfrm>
        </p:spPr>
        <p:txBody>
          <a:bodyPr lIns="0" tIns="0" rIns="0" bIns="0" anchor="b">
            <a:noAutofit/>
          </a:bodyPr>
          <a:lstStyle/>
          <a:p>
            <a:r>
              <a:rPr lang="en-US"/>
              <a:t>Slide heading</a:t>
            </a:r>
          </a:p>
        </p:txBody>
      </p:sp>
      <p:pic>
        <p:nvPicPr>
          <p:cNvPr id="17" name="Picture 16">
            <a:extLst>
              <a:ext uri="{FF2B5EF4-FFF2-40B4-BE49-F238E27FC236}">
                <a16:creationId xmlns:a16="http://schemas.microsoft.com/office/drawing/2014/main" id="{DEC27E34-6FC9-7C4D-ACA2-3A5077CAEAD5}"/>
              </a:ext>
            </a:extLst>
          </p:cNvPr>
          <p:cNvPicPr>
            <a:picLocks noChangeAspect="1"/>
          </p:cNvPicPr>
          <p:nvPr userDrawn="1"/>
        </p:nvPicPr>
        <p:blipFill>
          <a:blip r:embed="rId2"/>
          <a:stretch>
            <a:fillRect/>
          </a:stretch>
        </p:blipFill>
        <p:spPr>
          <a:xfrm>
            <a:off x="259473" y="6001969"/>
            <a:ext cx="1434601" cy="693122"/>
          </a:xfrm>
          <a:prstGeom prst="rect">
            <a:avLst/>
          </a:prstGeom>
        </p:spPr>
      </p:pic>
      <p:sp>
        <p:nvSpPr>
          <p:cNvPr id="21" name="Slide Number Placeholder 5">
            <a:extLst>
              <a:ext uri="{FF2B5EF4-FFF2-40B4-BE49-F238E27FC236}">
                <a16:creationId xmlns:a16="http://schemas.microsoft.com/office/drawing/2014/main" id="{BE24AA49-CD12-F94D-B74A-3336A7034FC0}"/>
              </a:ext>
            </a:extLst>
          </p:cNvPr>
          <p:cNvSpPr>
            <a:spLocks noGrp="1"/>
          </p:cNvSpPr>
          <p:nvPr>
            <p:ph type="sldNum" sz="quarter" idx="4"/>
          </p:nvPr>
        </p:nvSpPr>
        <p:spPr>
          <a:xfrm>
            <a:off x="6096001" y="6205566"/>
            <a:ext cx="5761038" cy="354283"/>
          </a:xfrm>
          <a:prstGeom prst="rect">
            <a:avLst/>
          </a:prstGeom>
        </p:spPr>
        <p:txBody>
          <a:bodyPr vert="horz" lIns="0" tIns="0" rIns="0" bIns="0" rtlCol="0" anchor="b"/>
          <a:lstStyle>
            <a:lvl1pPr algn="r">
              <a:defRPr sz="2000" baseline="0">
                <a:solidFill>
                  <a:schemeClr val="tx2"/>
                </a:solidFill>
                <a:latin typeface="Arial Black" panose="020B0604020202020204" pitchFamily="34" charset="0"/>
              </a:defRPr>
            </a:lvl1pPr>
          </a:lstStyle>
          <a:p>
            <a:r>
              <a:rPr lang="en-US"/>
              <a:t> </a:t>
            </a:r>
            <a:r>
              <a:rPr lang="en-US" sz="1200"/>
              <a:t>Presentation title </a:t>
            </a:r>
            <a:r>
              <a:rPr lang="en-GB" sz="1200">
                <a:latin typeface="Arial" panose="020B0604020202020204" pitchFamily="34" charset="0"/>
              </a:rPr>
              <a:t>|</a:t>
            </a:r>
            <a:r>
              <a:rPr lang="en-US" sz="1200"/>
              <a:t> </a:t>
            </a:r>
            <a:fld id="{A1A809AE-F2E2-2A45-AE02-B5F1C2167F27}" type="slidenum">
              <a:rPr lang="en-US" sz="1200" smtClean="0"/>
              <a:pPr/>
              <a:t>‹#›</a:t>
            </a:fld>
            <a:endParaRPr lang="en-US" sz="1200"/>
          </a:p>
        </p:txBody>
      </p:sp>
      <p:sp>
        <p:nvSpPr>
          <p:cNvPr id="5" name="Content Placeholder 4">
            <a:extLst>
              <a:ext uri="{FF2B5EF4-FFF2-40B4-BE49-F238E27FC236}">
                <a16:creationId xmlns:a16="http://schemas.microsoft.com/office/drawing/2014/main" id="{6E9C969A-AA9B-49F5-9F72-8347A12D4483}"/>
              </a:ext>
            </a:extLst>
          </p:cNvPr>
          <p:cNvSpPr>
            <a:spLocks noGrp="1"/>
          </p:cNvSpPr>
          <p:nvPr>
            <p:ph sz="quarter" idx="12" hasCustomPrompt="1"/>
          </p:nvPr>
        </p:nvSpPr>
        <p:spPr>
          <a:xfrm>
            <a:off x="4364038" y="1736725"/>
            <a:ext cx="7124383" cy="3708400"/>
          </a:xfrm>
          <a:solidFill>
            <a:schemeClr val="tx2"/>
          </a:solidFill>
        </p:spPr>
        <p:txBody>
          <a:bodyPr/>
          <a:lstStyle>
            <a:lvl1pPr marL="0" indent="0">
              <a:buNone/>
              <a:defRPr sz="1400">
                <a:solidFill>
                  <a:schemeClr val="bg1"/>
                </a:solidFill>
              </a:defRPr>
            </a:lvl1pPr>
          </a:lstStyle>
          <a:p>
            <a:pPr lvl="0"/>
            <a:r>
              <a:rPr lang="en-US"/>
              <a:t>Click icon to add chart/image</a:t>
            </a:r>
          </a:p>
        </p:txBody>
      </p:sp>
    </p:spTree>
    <p:extLst>
      <p:ext uri="{BB962C8B-B14F-4D97-AF65-F5344CB8AC3E}">
        <p14:creationId xmlns:p14="http://schemas.microsoft.com/office/powerpoint/2010/main" val="1177323815"/>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able">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B741F12-61E7-B448-9CB2-6BC961164563}"/>
              </a:ext>
            </a:extLst>
          </p:cNvPr>
          <p:cNvSpPr/>
          <p:nvPr userDrawn="1"/>
        </p:nvSpPr>
        <p:spPr>
          <a:xfrm>
            <a:off x="334963" y="347870"/>
            <a:ext cx="11522075" cy="5446643"/>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able Placeholder 10">
            <a:extLst>
              <a:ext uri="{FF2B5EF4-FFF2-40B4-BE49-F238E27FC236}">
                <a16:creationId xmlns:a16="http://schemas.microsoft.com/office/drawing/2014/main" id="{E4F3B7F0-D017-6840-A3C1-5AD286D2175F}"/>
              </a:ext>
            </a:extLst>
          </p:cNvPr>
          <p:cNvSpPr>
            <a:spLocks noGrp="1"/>
          </p:cNvSpPr>
          <p:nvPr>
            <p:ph type="tbl" sz="quarter" idx="10" hasCustomPrompt="1"/>
          </p:nvPr>
        </p:nvSpPr>
        <p:spPr>
          <a:xfrm>
            <a:off x="658813" y="1736725"/>
            <a:ext cx="10837862" cy="3708400"/>
          </a:xfrm>
          <a:ln w="6350">
            <a:solidFill>
              <a:schemeClr val="tx2"/>
            </a:solidFill>
          </a:ln>
        </p:spPr>
        <p:txBody>
          <a:bodyPr>
            <a:noAutofit/>
          </a:bodyPr>
          <a:lstStyle>
            <a:lvl1pPr marL="0" indent="0">
              <a:buNone/>
              <a:defRPr sz="1200"/>
            </a:lvl1pPr>
          </a:lstStyle>
          <a:p>
            <a:r>
              <a:rPr lang="en-US"/>
              <a:t>Click icon to edit table</a:t>
            </a:r>
          </a:p>
        </p:txBody>
      </p:sp>
      <p:sp>
        <p:nvSpPr>
          <p:cNvPr id="10" name="Title 1">
            <a:extLst>
              <a:ext uri="{FF2B5EF4-FFF2-40B4-BE49-F238E27FC236}">
                <a16:creationId xmlns:a16="http://schemas.microsoft.com/office/drawing/2014/main" id="{18AF9B81-AF69-FE4E-AA79-CFAFF3036A71}"/>
              </a:ext>
            </a:extLst>
          </p:cNvPr>
          <p:cNvSpPr>
            <a:spLocks noGrp="1"/>
          </p:cNvSpPr>
          <p:nvPr>
            <p:ph type="title" hasCustomPrompt="1"/>
          </p:nvPr>
        </p:nvSpPr>
        <p:spPr>
          <a:xfrm>
            <a:off x="658813" y="699717"/>
            <a:ext cx="10829608" cy="439286"/>
          </a:xfrm>
        </p:spPr>
        <p:txBody>
          <a:bodyPr lIns="0" tIns="0" rIns="0" bIns="0" anchor="b">
            <a:noAutofit/>
          </a:bodyPr>
          <a:lstStyle/>
          <a:p>
            <a:r>
              <a:rPr lang="en-US"/>
              <a:t>Slide heading</a:t>
            </a:r>
          </a:p>
        </p:txBody>
      </p:sp>
      <p:pic>
        <p:nvPicPr>
          <p:cNvPr id="13" name="Picture 12">
            <a:extLst>
              <a:ext uri="{FF2B5EF4-FFF2-40B4-BE49-F238E27FC236}">
                <a16:creationId xmlns:a16="http://schemas.microsoft.com/office/drawing/2014/main" id="{41408C10-180F-1046-B015-711D25C3C0E8}"/>
              </a:ext>
            </a:extLst>
          </p:cNvPr>
          <p:cNvPicPr>
            <a:picLocks noChangeAspect="1"/>
          </p:cNvPicPr>
          <p:nvPr userDrawn="1"/>
        </p:nvPicPr>
        <p:blipFill>
          <a:blip r:embed="rId2"/>
          <a:stretch>
            <a:fillRect/>
          </a:stretch>
        </p:blipFill>
        <p:spPr>
          <a:xfrm>
            <a:off x="259473" y="6001969"/>
            <a:ext cx="1434601" cy="693122"/>
          </a:xfrm>
          <a:prstGeom prst="rect">
            <a:avLst/>
          </a:prstGeom>
        </p:spPr>
      </p:pic>
      <p:sp>
        <p:nvSpPr>
          <p:cNvPr id="17" name="Slide Number Placeholder 5">
            <a:extLst>
              <a:ext uri="{FF2B5EF4-FFF2-40B4-BE49-F238E27FC236}">
                <a16:creationId xmlns:a16="http://schemas.microsoft.com/office/drawing/2014/main" id="{4A35566D-9E8E-0048-B87B-2C260635DEF4}"/>
              </a:ext>
            </a:extLst>
          </p:cNvPr>
          <p:cNvSpPr>
            <a:spLocks noGrp="1"/>
          </p:cNvSpPr>
          <p:nvPr>
            <p:ph type="sldNum" sz="quarter" idx="4"/>
          </p:nvPr>
        </p:nvSpPr>
        <p:spPr>
          <a:xfrm>
            <a:off x="6096001" y="6205566"/>
            <a:ext cx="5761038" cy="354283"/>
          </a:xfrm>
          <a:prstGeom prst="rect">
            <a:avLst/>
          </a:prstGeom>
        </p:spPr>
        <p:txBody>
          <a:bodyPr vert="horz" lIns="0" tIns="0" rIns="0" bIns="0" rtlCol="0" anchor="b">
            <a:noAutofit/>
          </a:bodyPr>
          <a:lstStyle>
            <a:lvl1pPr algn="r">
              <a:defRPr sz="2000" baseline="0">
                <a:solidFill>
                  <a:schemeClr val="tx2"/>
                </a:solidFill>
                <a:latin typeface="Arial Black" panose="020B0604020202020204" pitchFamily="34" charset="0"/>
              </a:defRPr>
            </a:lvl1pPr>
          </a:lstStyle>
          <a:p>
            <a:r>
              <a:rPr lang="en-US"/>
              <a:t> </a:t>
            </a:r>
            <a:r>
              <a:rPr lang="en-US" sz="1200"/>
              <a:t>Presentation title </a:t>
            </a:r>
            <a:r>
              <a:rPr lang="en-GB" sz="1200">
                <a:latin typeface="Arial" panose="020B0604020202020204" pitchFamily="34" charset="0"/>
              </a:rPr>
              <a:t>|</a:t>
            </a:r>
            <a:r>
              <a:rPr lang="en-US" sz="1200"/>
              <a:t> </a:t>
            </a:r>
            <a:fld id="{A1A809AE-F2E2-2A45-AE02-B5F1C2167F27}" type="slidenum">
              <a:rPr lang="en-US" sz="1200" smtClean="0"/>
              <a:pPr/>
              <a:t>‹#›</a:t>
            </a:fld>
            <a:endParaRPr lang="en-US" sz="1200"/>
          </a:p>
        </p:txBody>
      </p:sp>
    </p:spTree>
    <p:extLst>
      <p:ext uri="{BB962C8B-B14F-4D97-AF65-F5344CB8AC3E}">
        <p14:creationId xmlns:p14="http://schemas.microsoft.com/office/powerpoint/2010/main" val="1634428753"/>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ull size image or chart">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8979294-DEE0-964A-BEA8-EB08E2586CF2}"/>
              </a:ext>
            </a:extLst>
          </p:cNvPr>
          <p:cNvSpPr/>
          <p:nvPr userDrawn="1"/>
        </p:nvSpPr>
        <p:spPr>
          <a:xfrm>
            <a:off x="334963" y="347870"/>
            <a:ext cx="11522075" cy="5446643"/>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3">
            <a:extLst>
              <a:ext uri="{FF2B5EF4-FFF2-40B4-BE49-F238E27FC236}">
                <a16:creationId xmlns:a16="http://schemas.microsoft.com/office/drawing/2014/main" id="{483BEA7D-E0EF-1E4B-AA66-CD182B2F042C}"/>
              </a:ext>
            </a:extLst>
          </p:cNvPr>
          <p:cNvSpPr>
            <a:spLocks noGrp="1"/>
          </p:cNvSpPr>
          <p:nvPr>
            <p:ph sz="half" idx="10" hasCustomPrompt="1"/>
          </p:nvPr>
        </p:nvSpPr>
        <p:spPr>
          <a:xfrm>
            <a:off x="658812" y="5236926"/>
            <a:ext cx="10837863" cy="208199"/>
          </a:xfrm>
        </p:spPr>
        <p:txBody>
          <a:bodyPr>
            <a:noAutofit/>
          </a:bodyPr>
          <a:lstStyle>
            <a:lvl1pPr marL="0" indent="0">
              <a:buFontTx/>
              <a:buNone/>
              <a:defRPr sz="1400" b="0" i="0" baseline="0">
                <a:solidFill>
                  <a:schemeClr val="tx2"/>
                </a:solidFill>
                <a:latin typeface="Arial" panose="020B0604020202020204" pitchFamily="34" charset="0"/>
              </a:defRPr>
            </a:lvl1pPr>
          </a:lstStyle>
          <a:p>
            <a:pPr lvl="0"/>
            <a:r>
              <a:rPr lang="en-US"/>
              <a:t>Optional note</a:t>
            </a:r>
          </a:p>
        </p:txBody>
      </p:sp>
      <p:pic>
        <p:nvPicPr>
          <p:cNvPr id="13" name="Picture 12">
            <a:extLst>
              <a:ext uri="{FF2B5EF4-FFF2-40B4-BE49-F238E27FC236}">
                <a16:creationId xmlns:a16="http://schemas.microsoft.com/office/drawing/2014/main" id="{756CBB02-5725-ED46-8BE2-BD81382AD54D}"/>
              </a:ext>
            </a:extLst>
          </p:cNvPr>
          <p:cNvPicPr>
            <a:picLocks noChangeAspect="1"/>
          </p:cNvPicPr>
          <p:nvPr userDrawn="1"/>
        </p:nvPicPr>
        <p:blipFill>
          <a:blip r:embed="rId2"/>
          <a:stretch>
            <a:fillRect/>
          </a:stretch>
        </p:blipFill>
        <p:spPr>
          <a:xfrm>
            <a:off x="259473" y="6001969"/>
            <a:ext cx="1434601" cy="693122"/>
          </a:xfrm>
          <a:prstGeom prst="rect">
            <a:avLst/>
          </a:prstGeom>
        </p:spPr>
      </p:pic>
      <p:sp>
        <p:nvSpPr>
          <p:cNvPr id="17" name="Slide Number Placeholder 5">
            <a:extLst>
              <a:ext uri="{FF2B5EF4-FFF2-40B4-BE49-F238E27FC236}">
                <a16:creationId xmlns:a16="http://schemas.microsoft.com/office/drawing/2014/main" id="{08E5A7DA-245D-B94A-81B3-2B6D4433A45A}"/>
              </a:ext>
            </a:extLst>
          </p:cNvPr>
          <p:cNvSpPr>
            <a:spLocks noGrp="1"/>
          </p:cNvSpPr>
          <p:nvPr>
            <p:ph type="sldNum" sz="quarter" idx="4"/>
          </p:nvPr>
        </p:nvSpPr>
        <p:spPr>
          <a:xfrm>
            <a:off x="6096001" y="6205566"/>
            <a:ext cx="5761038" cy="354283"/>
          </a:xfrm>
          <a:prstGeom prst="rect">
            <a:avLst/>
          </a:prstGeom>
        </p:spPr>
        <p:txBody>
          <a:bodyPr vert="horz" lIns="0" tIns="0" rIns="0" bIns="0" rtlCol="0" anchor="b">
            <a:noAutofit/>
          </a:bodyPr>
          <a:lstStyle>
            <a:lvl1pPr algn="r">
              <a:defRPr sz="2000" baseline="0">
                <a:solidFill>
                  <a:schemeClr val="tx2"/>
                </a:solidFill>
                <a:latin typeface="Arial Black" panose="020B0604020202020204" pitchFamily="34" charset="0"/>
              </a:defRPr>
            </a:lvl1pPr>
          </a:lstStyle>
          <a:p>
            <a:r>
              <a:rPr lang="en-US"/>
              <a:t> </a:t>
            </a:r>
            <a:r>
              <a:rPr lang="en-US" sz="1200"/>
              <a:t>Presentation title </a:t>
            </a:r>
            <a:r>
              <a:rPr lang="en-GB" sz="1200">
                <a:latin typeface="Arial" panose="020B0604020202020204" pitchFamily="34" charset="0"/>
              </a:rPr>
              <a:t>|</a:t>
            </a:r>
            <a:r>
              <a:rPr lang="en-US" sz="1200"/>
              <a:t> </a:t>
            </a:r>
            <a:fld id="{A1A809AE-F2E2-2A45-AE02-B5F1C2167F27}" type="slidenum">
              <a:rPr lang="en-US" sz="1200" smtClean="0"/>
              <a:pPr/>
              <a:t>‹#›</a:t>
            </a:fld>
            <a:endParaRPr lang="en-US" sz="1200"/>
          </a:p>
        </p:txBody>
      </p:sp>
      <p:sp>
        <p:nvSpPr>
          <p:cNvPr id="3" name="Content Placeholder 2">
            <a:extLst>
              <a:ext uri="{FF2B5EF4-FFF2-40B4-BE49-F238E27FC236}">
                <a16:creationId xmlns:a16="http://schemas.microsoft.com/office/drawing/2014/main" id="{ECBE1FC5-555B-4B76-BAED-293CB7840818}"/>
              </a:ext>
            </a:extLst>
          </p:cNvPr>
          <p:cNvSpPr>
            <a:spLocks noGrp="1"/>
          </p:cNvSpPr>
          <p:nvPr>
            <p:ph sz="quarter" idx="12" hasCustomPrompt="1"/>
          </p:nvPr>
        </p:nvSpPr>
        <p:spPr>
          <a:xfrm>
            <a:off x="658813" y="663575"/>
            <a:ext cx="10837862" cy="4297363"/>
          </a:xfrm>
          <a:solidFill>
            <a:schemeClr val="tx2"/>
          </a:solidFill>
        </p:spPr>
        <p:txBody>
          <a:bodyPr/>
          <a:lstStyle>
            <a:lvl1pPr marL="0" indent="0">
              <a:buNone/>
              <a:defRPr sz="1400">
                <a:solidFill>
                  <a:schemeClr val="bg1"/>
                </a:solidFill>
              </a:defRPr>
            </a:lvl1pPr>
          </a:lstStyle>
          <a:p>
            <a:pPr lvl="0"/>
            <a:r>
              <a:rPr lang="en-US"/>
              <a:t>Click icon to add chart/image</a:t>
            </a:r>
          </a:p>
        </p:txBody>
      </p:sp>
    </p:spTree>
    <p:extLst>
      <p:ext uri="{BB962C8B-B14F-4D97-AF65-F5344CB8AC3E}">
        <p14:creationId xmlns:p14="http://schemas.microsoft.com/office/powerpoint/2010/main" val="3490281409"/>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 two columns">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47672EC-F3ED-1D42-B07C-7A2AD35D8925}"/>
              </a:ext>
            </a:extLst>
          </p:cNvPr>
          <p:cNvSpPr/>
          <p:nvPr userDrawn="1"/>
        </p:nvSpPr>
        <p:spPr>
          <a:xfrm>
            <a:off x="334963" y="347870"/>
            <a:ext cx="11522075" cy="5446643"/>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2EB308A-77BD-9346-B2C6-62D147A9F448}"/>
              </a:ext>
            </a:extLst>
          </p:cNvPr>
          <p:cNvSpPr>
            <a:spLocks noGrp="1"/>
          </p:cNvSpPr>
          <p:nvPr>
            <p:ph sz="half" idx="1" hasCustomPrompt="1"/>
          </p:nvPr>
        </p:nvSpPr>
        <p:spPr>
          <a:xfrm>
            <a:off x="658813" y="1736725"/>
            <a:ext cx="4816157" cy="3708400"/>
          </a:xfrm>
        </p:spPr>
        <p:txBody>
          <a:bodyPr>
            <a:noAutofit/>
          </a:bodyPr>
          <a:lstStyle>
            <a:lvl1pPr marL="0" marR="0" indent="0" algn="l" defTabSz="914400" rtl="0" eaLnBrk="1" fontAlgn="auto" latinLnBrk="0" hangingPunct="1">
              <a:lnSpc>
                <a:spcPct val="90000"/>
              </a:lnSpc>
              <a:spcBef>
                <a:spcPts val="1000"/>
              </a:spcBef>
              <a:spcAft>
                <a:spcPts val="0"/>
              </a:spcAft>
              <a:buClr>
                <a:schemeClr val="tx2"/>
              </a:buClr>
              <a:buSzTx/>
              <a:buFontTx/>
              <a:buNone/>
              <a:tabLst/>
              <a:defRPr b="1" i="0" baseline="0">
                <a:latin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
                <a:schemeClr val="tx2"/>
              </a:buClr>
              <a:buSzTx/>
              <a:buFontTx/>
              <a:buNone/>
              <a:tabLst/>
              <a:defRPr/>
            </a:pPr>
            <a:r>
              <a:rPr lang="en-US"/>
              <a:t>Text paragraphs preferably kept short. Text paragraphs preferably kept short. Text paragraphs preferably kept short. Text paragraphs preferably kept short. Text paragraphs preferably kept short.</a:t>
            </a:r>
          </a:p>
        </p:txBody>
      </p:sp>
      <p:sp>
        <p:nvSpPr>
          <p:cNvPr id="4" name="Content Placeholder 3">
            <a:extLst>
              <a:ext uri="{FF2B5EF4-FFF2-40B4-BE49-F238E27FC236}">
                <a16:creationId xmlns:a16="http://schemas.microsoft.com/office/drawing/2014/main" id="{2B9508E8-3738-1A4E-90EE-0AE41C3F8214}"/>
              </a:ext>
            </a:extLst>
          </p:cNvPr>
          <p:cNvSpPr>
            <a:spLocks noGrp="1"/>
          </p:cNvSpPr>
          <p:nvPr>
            <p:ph sz="half" idx="2"/>
          </p:nvPr>
        </p:nvSpPr>
        <p:spPr>
          <a:xfrm>
            <a:off x="6780212" y="1736725"/>
            <a:ext cx="4716463" cy="370840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a:extLst>
              <a:ext uri="{FF2B5EF4-FFF2-40B4-BE49-F238E27FC236}">
                <a16:creationId xmlns:a16="http://schemas.microsoft.com/office/drawing/2014/main" id="{48BDBEF1-D3FA-2949-998E-3B602D6AAD46}"/>
              </a:ext>
            </a:extLst>
          </p:cNvPr>
          <p:cNvSpPr>
            <a:spLocks noGrp="1"/>
          </p:cNvSpPr>
          <p:nvPr>
            <p:ph type="title" hasCustomPrompt="1"/>
          </p:nvPr>
        </p:nvSpPr>
        <p:spPr>
          <a:xfrm>
            <a:off x="658813" y="699717"/>
            <a:ext cx="10829608" cy="439286"/>
          </a:xfrm>
        </p:spPr>
        <p:txBody>
          <a:bodyPr lIns="0" tIns="0" rIns="0" bIns="0" anchor="b">
            <a:noAutofit/>
          </a:bodyPr>
          <a:lstStyle/>
          <a:p>
            <a:r>
              <a:rPr lang="en-US"/>
              <a:t>Slide heading</a:t>
            </a:r>
          </a:p>
        </p:txBody>
      </p:sp>
      <p:cxnSp>
        <p:nvCxnSpPr>
          <p:cNvPr id="5" name="Straight Connector 4">
            <a:extLst>
              <a:ext uri="{FF2B5EF4-FFF2-40B4-BE49-F238E27FC236}">
                <a16:creationId xmlns:a16="http://schemas.microsoft.com/office/drawing/2014/main" id="{F97249C5-DE4A-FB43-B0B4-3EC977A7FF13}"/>
              </a:ext>
            </a:extLst>
          </p:cNvPr>
          <p:cNvCxnSpPr/>
          <p:nvPr userDrawn="1"/>
        </p:nvCxnSpPr>
        <p:spPr>
          <a:xfrm>
            <a:off x="6095999" y="1736725"/>
            <a:ext cx="0" cy="370840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47453907-0F7A-BF4D-87A2-EFB3726878EB}"/>
              </a:ext>
            </a:extLst>
          </p:cNvPr>
          <p:cNvPicPr>
            <a:picLocks noChangeAspect="1"/>
          </p:cNvPicPr>
          <p:nvPr userDrawn="1"/>
        </p:nvPicPr>
        <p:blipFill>
          <a:blip r:embed="rId2"/>
          <a:stretch>
            <a:fillRect/>
          </a:stretch>
        </p:blipFill>
        <p:spPr>
          <a:xfrm>
            <a:off x="259473" y="6001969"/>
            <a:ext cx="1434601" cy="693122"/>
          </a:xfrm>
          <a:prstGeom prst="rect">
            <a:avLst/>
          </a:prstGeom>
        </p:spPr>
      </p:pic>
      <p:sp>
        <p:nvSpPr>
          <p:cNvPr id="17" name="Slide Number Placeholder 5">
            <a:extLst>
              <a:ext uri="{FF2B5EF4-FFF2-40B4-BE49-F238E27FC236}">
                <a16:creationId xmlns:a16="http://schemas.microsoft.com/office/drawing/2014/main" id="{A3D501A2-DC19-EA4A-89F6-38ABCC1A997D}"/>
              </a:ext>
            </a:extLst>
          </p:cNvPr>
          <p:cNvSpPr>
            <a:spLocks noGrp="1"/>
          </p:cNvSpPr>
          <p:nvPr>
            <p:ph type="sldNum" sz="quarter" idx="4"/>
          </p:nvPr>
        </p:nvSpPr>
        <p:spPr>
          <a:xfrm>
            <a:off x="6096001" y="6205566"/>
            <a:ext cx="5761038" cy="354283"/>
          </a:xfrm>
          <a:prstGeom prst="rect">
            <a:avLst/>
          </a:prstGeom>
        </p:spPr>
        <p:txBody>
          <a:bodyPr vert="horz" lIns="0" tIns="0" rIns="0" bIns="0" rtlCol="0" anchor="b">
            <a:noAutofit/>
          </a:bodyPr>
          <a:lstStyle>
            <a:lvl1pPr algn="r">
              <a:defRPr sz="2000" baseline="0">
                <a:solidFill>
                  <a:schemeClr val="tx2"/>
                </a:solidFill>
                <a:latin typeface="Arial Black" panose="020B0604020202020204" pitchFamily="34" charset="0"/>
              </a:defRPr>
            </a:lvl1pPr>
          </a:lstStyle>
          <a:p>
            <a:r>
              <a:rPr lang="en-US"/>
              <a:t> </a:t>
            </a:r>
            <a:r>
              <a:rPr lang="en-US" sz="1200"/>
              <a:t>Presentation title </a:t>
            </a:r>
            <a:r>
              <a:rPr lang="en-GB" sz="1200">
                <a:latin typeface="Arial" panose="020B0604020202020204" pitchFamily="34" charset="0"/>
              </a:rPr>
              <a:t>|</a:t>
            </a:r>
            <a:r>
              <a:rPr lang="en-US" sz="1200"/>
              <a:t> </a:t>
            </a:r>
            <a:fld id="{A1A809AE-F2E2-2A45-AE02-B5F1C2167F27}" type="slidenum">
              <a:rPr lang="en-US" sz="1200" smtClean="0"/>
              <a:pPr/>
              <a:t>‹#›</a:t>
            </a:fld>
            <a:endParaRPr lang="en-US" sz="1200"/>
          </a:p>
        </p:txBody>
      </p:sp>
    </p:spTree>
    <p:extLst>
      <p:ext uri="{BB962C8B-B14F-4D97-AF65-F5344CB8AC3E}">
        <p14:creationId xmlns:p14="http://schemas.microsoft.com/office/powerpoint/2010/main" val="4268424361"/>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 and caption">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CD1C2AD-7DDF-9F45-B244-74A186671BA2}"/>
              </a:ext>
            </a:extLst>
          </p:cNvPr>
          <p:cNvSpPr/>
          <p:nvPr userDrawn="1"/>
        </p:nvSpPr>
        <p:spPr>
          <a:xfrm>
            <a:off x="334963" y="347870"/>
            <a:ext cx="11522075" cy="5446643"/>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8A6E023F-B22E-D043-951F-EA926306AAF8}"/>
              </a:ext>
            </a:extLst>
          </p:cNvPr>
          <p:cNvSpPr>
            <a:spLocks noGrp="1"/>
          </p:cNvSpPr>
          <p:nvPr>
            <p:ph sz="half" idx="2" hasCustomPrompt="1"/>
          </p:nvPr>
        </p:nvSpPr>
        <p:spPr>
          <a:xfrm>
            <a:off x="658813" y="1736725"/>
            <a:ext cx="4987607" cy="3708400"/>
          </a:xfrm>
        </p:spPr>
        <p:txBody>
          <a:bodyPr>
            <a:noAutofit/>
          </a:bodyPr>
          <a:lstStyle>
            <a:lvl1pPr marL="0" indent="0">
              <a:buFontTx/>
              <a:buNone/>
              <a:defRPr b="1" i="0" baseline="0"/>
            </a:lvl1pPr>
          </a:lstStyle>
          <a:p>
            <a:pPr lvl="0"/>
            <a:r>
              <a:rPr lang="en-US"/>
              <a:t>Image caption and credit to go in this space and kept as short as possible.</a:t>
            </a:r>
          </a:p>
        </p:txBody>
      </p:sp>
      <p:sp>
        <p:nvSpPr>
          <p:cNvPr id="13" name="Picture Placeholder 12">
            <a:extLst>
              <a:ext uri="{FF2B5EF4-FFF2-40B4-BE49-F238E27FC236}">
                <a16:creationId xmlns:a16="http://schemas.microsoft.com/office/drawing/2014/main" id="{F2CED87A-BFDC-2744-A70C-F0AD7F56F542}"/>
              </a:ext>
            </a:extLst>
          </p:cNvPr>
          <p:cNvSpPr>
            <a:spLocks noGrp="1"/>
          </p:cNvSpPr>
          <p:nvPr>
            <p:ph type="pic" sz="quarter" idx="10" hasCustomPrompt="1"/>
          </p:nvPr>
        </p:nvSpPr>
        <p:spPr>
          <a:xfrm>
            <a:off x="6096000" y="674688"/>
            <a:ext cx="4248150" cy="5815012"/>
          </a:xfrm>
          <a:solidFill>
            <a:schemeClr val="tx2"/>
          </a:solidFill>
        </p:spPr>
        <p:txBody>
          <a:bodyPr>
            <a:normAutofit/>
          </a:bodyPr>
          <a:lstStyle>
            <a:lvl1pPr marL="0" indent="0">
              <a:buNone/>
              <a:defRPr sz="1200">
                <a:solidFill>
                  <a:schemeClr val="bg1"/>
                </a:solidFill>
              </a:defRPr>
            </a:lvl1pPr>
          </a:lstStyle>
          <a:p>
            <a:r>
              <a:rPr lang="en-US"/>
              <a:t>Click icon to add image</a:t>
            </a:r>
          </a:p>
        </p:txBody>
      </p:sp>
      <p:sp>
        <p:nvSpPr>
          <p:cNvPr id="9" name="Title 1">
            <a:extLst>
              <a:ext uri="{FF2B5EF4-FFF2-40B4-BE49-F238E27FC236}">
                <a16:creationId xmlns:a16="http://schemas.microsoft.com/office/drawing/2014/main" id="{A6FF8F94-E76B-8E45-8E27-EDF3C1BF88D2}"/>
              </a:ext>
            </a:extLst>
          </p:cNvPr>
          <p:cNvSpPr>
            <a:spLocks noGrp="1"/>
          </p:cNvSpPr>
          <p:nvPr>
            <p:ph type="title" hasCustomPrompt="1"/>
          </p:nvPr>
        </p:nvSpPr>
        <p:spPr>
          <a:xfrm>
            <a:off x="658813" y="699717"/>
            <a:ext cx="4987607" cy="439286"/>
          </a:xfrm>
        </p:spPr>
        <p:txBody>
          <a:bodyPr lIns="0" tIns="0" rIns="0" bIns="0" anchor="b">
            <a:noAutofit/>
          </a:bodyPr>
          <a:lstStyle/>
          <a:p>
            <a:r>
              <a:rPr lang="en-US"/>
              <a:t>Slide heading</a:t>
            </a:r>
          </a:p>
        </p:txBody>
      </p:sp>
      <p:pic>
        <p:nvPicPr>
          <p:cNvPr id="14" name="Picture 13">
            <a:extLst>
              <a:ext uri="{FF2B5EF4-FFF2-40B4-BE49-F238E27FC236}">
                <a16:creationId xmlns:a16="http://schemas.microsoft.com/office/drawing/2014/main" id="{9ECD21C2-F9E0-5F4D-8431-10463CFE1364}"/>
              </a:ext>
            </a:extLst>
          </p:cNvPr>
          <p:cNvPicPr>
            <a:picLocks noChangeAspect="1"/>
          </p:cNvPicPr>
          <p:nvPr userDrawn="1"/>
        </p:nvPicPr>
        <p:blipFill>
          <a:blip r:embed="rId2"/>
          <a:stretch>
            <a:fillRect/>
          </a:stretch>
        </p:blipFill>
        <p:spPr>
          <a:xfrm>
            <a:off x="259473" y="6001969"/>
            <a:ext cx="1434601" cy="693122"/>
          </a:xfrm>
          <a:prstGeom prst="rect">
            <a:avLst/>
          </a:prstGeom>
        </p:spPr>
      </p:pic>
      <p:sp>
        <p:nvSpPr>
          <p:cNvPr id="18" name="Slide Number Placeholder 5">
            <a:extLst>
              <a:ext uri="{FF2B5EF4-FFF2-40B4-BE49-F238E27FC236}">
                <a16:creationId xmlns:a16="http://schemas.microsoft.com/office/drawing/2014/main" id="{B06E0D65-4738-DC46-B17A-B671850BE889}"/>
              </a:ext>
            </a:extLst>
          </p:cNvPr>
          <p:cNvSpPr>
            <a:spLocks noGrp="1"/>
          </p:cNvSpPr>
          <p:nvPr>
            <p:ph type="sldNum" sz="quarter" idx="4"/>
          </p:nvPr>
        </p:nvSpPr>
        <p:spPr>
          <a:xfrm>
            <a:off x="10793730" y="6205566"/>
            <a:ext cx="1063308" cy="354283"/>
          </a:xfrm>
          <a:prstGeom prst="rect">
            <a:avLst/>
          </a:prstGeom>
        </p:spPr>
        <p:txBody>
          <a:bodyPr vert="horz" lIns="0" tIns="0" rIns="0" bIns="0" rtlCol="0" anchor="b">
            <a:noAutofit/>
          </a:bodyPr>
          <a:lstStyle>
            <a:lvl1pPr algn="r">
              <a:defRPr sz="2000" baseline="0">
                <a:solidFill>
                  <a:schemeClr val="tx2"/>
                </a:solidFill>
                <a:latin typeface="Arial Black" panose="020B0604020202020204" pitchFamily="34" charset="0"/>
              </a:defRPr>
            </a:lvl1pPr>
          </a:lstStyle>
          <a:p>
            <a:fld id="{A1A809AE-F2E2-2A45-AE02-B5F1C2167F27}" type="slidenum">
              <a:rPr lang="en-US" sz="1200" smtClean="0"/>
              <a:pPr/>
              <a:t>‹#›</a:t>
            </a:fld>
            <a:endParaRPr lang="en-US" sz="1200"/>
          </a:p>
        </p:txBody>
      </p:sp>
    </p:spTree>
    <p:extLst>
      <p:ext uri="{BB962C8B-B14F-4D97-AF65-F5344CB8AC3E}">
        <p14:creationId xmlns:p14="http://schemas.microsoft.com/office/powerpoint/2010/main" val="3497697801"/>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 punchy text paragraph">
    <p:bg>
      <p:bgRef idx="1001">
        <a:schemeClr val="bg2"/>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A065113-A72E-C046-A733-6C25D90821A3}"/>
              </a:ext>
            </a:extLst>
          </p:cNvPr>
          <p:cNvSpPr/>
          <p:nvPr userDrawn="1"/>
        </p:nvSpPr>
        <p:spPr>
          <a:xfrm>
            <a:off x="334963" y="347870"/>
            <a:ext cx="11522075" cy="5446643"/>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DBA2F5-AB1C-4F44-A179-4A3A994F17D5}"/>
              </a:ext>
            </a:extLst>
          </p:cNvPr>
          <p:cNvSpPr>
            <a:spLocks noGrp="1"/>
          </p:cNvSpPr>
          <p:nvPr>
            <p:ph type="title" hasCustomPrompt="1"/>
          </p:nvPr>
        </p:nvSpPr>
        <p:spPr>
          <a:xfrm>
            <a:off x="658813" y="652006"/>
            <a:ext cx="10829608" cy="3934282"/>
          </a:xfrm>
        </p:spPr>
        <p:txBody>
          <a:bodyPr>
            <a:noAutofit/>
          </a:bodyPr>
          <a:lstStyle>
            <a:lvl1pPr>
              <a:defRPr baseline="0">
                <a:solidFill>
                  <a:schemeClr val="tx1"/>
                </a:solidFill>
              </a:defRPr>
            </a:lvl1pPr>
          </a:lstStyle>
          <a:p>
            <a:r>
              <a:rPr lang="en-US"/>
              <a:t>Long quote can take up an entire slide and stand out on a blue background. Please make sure to leave enough space between the quote and the source.</a:t>
            </a:r>
          </a:p>
        </p:txBody>
      </p:sp>
      <p:sp>
        <p:nvSpPr>
          <p:cNvPr id="7" name="Text Placeholder 6">
            <a:extLst>
              <a:ext uri="{FF2B5EF4-FFF2-40B4-BE49-F238E27FC236}">
                <a16:creationId xmlns:a16="http://schemas.microsoft.com/office/drawing/2014/main" id="{B70BFA99-493E-3544-A312-D0CCEF0E3BE9}"/>
              </a:ext>
            </a:extLst>
          </p:cNvPr>
          <p:cNvSpPr>
            <a:spLocks noGrp="1"/>
          </p:cNvSpPr>
          <p:nvPr>
            <p:ph type="body" sz="quarter" idx="13" hasCustomPrompt="1"/>
          </p:nvPr>
        </p:nvSpPr>
        <p:spPr>
          <a:xfrm>
            <a:off x="669743" y="5207426"/>
            <a:ext cx="10826932" cy="369887"/>
          </a:xfrm>
        </p:spPr>
        <p:txBody>
          <a:bodyPr>
            <a:noAutofit/>
          </a:bodyPr>
          <a:lstStyle>
            <a:lvl1pPr marL="0" indent="0">
              <a:buFontTx/>
              <a:buNone/>
              <a:defRPr baseline="0">
                <a:solidFill>
                  <a:schemeClr val="tx1"/>
                </a:solidFill>
              </a:defRPr>
            </a:lvl1pPr>
          </a:lstStyle>
          <a:p>
            <a:pPr lvl="0"/>
            <a:r>
              <a:rPr lang="en-US"/>
              <a:t>Quote Source</a:t>
            </a:r>
          </a:p>
        </p:txBody>
      </p:sp>
      <p:pic>
        <p:nvPicPr>
          <p:cNvPr id="4" name="Picture 3">
            <a:extLst>
              <a:ext uri="{FF2B5EF4-FFF2-40B4-BE49-F238E27FC236}">
                <a16:creationId xmlns:a16="http://schemas.microsoft.com/office/drawing/2014/main" id="{14D4251B-7EC5-CC4D-AB63-D090CE20A4DC}"/>
              </a:ext>
            </a:extLst>
          </p:cNvPr>
          <p:cNvPicPr>
            <a:picLocks noChangeAspect="1"/>
          </p:cNvPicPr>
          <p:nvPr userDrawn="1"/>
        </p:nvPicPr>
        <p:blipFill>
          <a:blip r:embed="rId2"/>
          <a:stretch>
            <a:fillRect/>
          </a:stretch>
        </p:blipFill>
        <p:spPr>
          <a:xfrm>
            <a:off x="259473" y="6007183"/>
            <a:ext cx="1434601" cy="693122"/>
          </a:xfrm>
          <a:prstGeom prst="rect">
            <a:avLst/>
          </a:prstGeom>
        </p:spPr>
      </p:pic>
      <p:sp>
        <p:nvSpPr>
          <p:cNvPr id="16" name="Slide Number Placeholder 5">
            <a:extLst>
              <a:ext uri="{FF2B5EF4-FFF2-40B4-BE49-F238E27FC236}">
                <a16:creationId xmlns:a16="http://schemas.microsoft.com/office/drawing/2014/main" id="{25CBAEA1-FCAD-7E42-8832-C0D0D09E1FD9}"/>
              </a:ext>
            </a:extLst>
          </p:cNvPr>
          <p:cNvSpPr>
            <a:spLocks noGrp="1"/>
          </p:cNvSpPr>
          <p:nvPr>
            <p:ph type="sldNum" sz="quarter" idx="4"/>
          </p:nvPr>
        </p:nvSpPr>
        <p:spPr>
          <a:xfrm>
            <a:off x="6096001" y="6205566"/>
            <a:ext cx="5761038" cy="354283"/>
          </a:xfrm>
          <a:prstGeom prst="rect">
            <a:avLst/>
          </a:prstGeom>
        </p:spPr>
        <p:txBody>
          <a:bodyPr vert="horz" lIns="0" tIns="0" rIns="0" bIns="0" rtlCol="0" anchor="b">
            <a:noAutofit/>
          </a:bodyPr>
          <a:lstStyle>
            <a:lvl1pPr algn="r">
              <a:defRPr sz="2000" baseline="0">
                <a:solidFill>
                  <a:schemeClr val="tx2"/>
                </a:solidFill>
                <a:latin typeface="Arial Black" panose="020B0604020202020204" pitchFamily="34" charset="0"/>
              </a:defRPr>
            </a:lvl1pPr>
          </a:lstStyle>
          <a:p>
            <a:r>
              <a:rPr lang="en-US"/>
              <a:t> </a:t>
            </a:r>
            <a:r>
              <a:rPr lang="en-US" sz="1200"/>
              <a:t>Presentation title </a:t>
            </a:r>
            <a:r>
              <a:rPr lang="en-GB" sz="1200">
                <a:latin typeface="Arial" panose="020B0604020202020204" pitchFamily="34" charset="0"/>
              </a:rPr>
              <a:t>|</a:t>
            </a:r>
            <a:r>
              <a:rPr lang="en-US" sz="1200"/>
              <a:t> </a:t>
            </a:r>
            <a:fld id="{A1A809AE-F2E2-2A45-AE02-B5F1C2167F27}" type="slidenum">
              <a:rPr lang="en-US" sz="1200" smtClean="0"/>
              <a:pPr/>
              <a:t>‹#›</a:t>
            </a:fld>
            <a:endParaRPr lang="en-US" sz="1200"/>
          </a:p>
        </p:txBody>
      </p:sp>
    </p:spTree>
    <p:extLst>
      <p:ext uri="{BB962C8B-B14F-4D97-AF65-F5344CB8AC3E}">
        <p14:creationId xmlns:p14="http://schemas.microsoft.com/office/powerpoint/2010/main" val="4175174468"/>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0E9197-2453-7B4B-B1B4-3787834C1609}"/>
              </a:ext>
            </a:extLst>
          </p:cNvPr>
          <p:cNvSpPr>
            <a:spLocks noGrp="1"/>
          </p:cNvSpPr>
          <p:nvPr>
            <p:ph type="title"/>
          </p:nvPr>
        </p:nvSpPr>
        <p:spPr>
          <a:xfrm>
            <a:off x="658813" y="660013"/>
            <a:ext cx="10837862" cy="528320"/>
          </a:xfrm>
          <a:prstGeom prst="rect">
            <a:avLst/>
          </a:prstGeom>
        </p:spPr>
        <p:txBody>
          <a:bodyPr vert="horz" lIns="0" tIns="0" rIns="0" bIns="0" rtlCol="0" anchor="t">
            <a:noAutofit/>
          </a:bodyPr>
          <a:lstStyle/>
          <a:p>
            <a:r>
              <a:rPr lang="en-US"/>
              <a:t>Click to edit Master title style</a:t>
            </a:r>
          </a:p>
        </p:txBody>
      </p:sp>
      <p:sp>
        <p:nvSpPr>
          <p:cNvPr id="3" name="Text Placeholder 2">
            <a:extLst>
              <a:ext uri="{FF2B5EF4-FFF2-40B4-BE49-F238E27FC236}">
                <a16:creationId xmlns:a16="http://schemas.microsoft.com/office/drawing/2014/main" id="{DB0EFE00-EA3A-D543-B46A-FE1B0D8703FE}"/>
              </a:ext>
            </a:extLst>
          </p:cNvPr>
          <p:cNvSpPr>
            <a:spLocks noGrp="1"/>
          </p:cNvSpPr>
          <p:nvPr>
            <p:ph type="body" idx="1"/>
          </p:nvPr>
        </p:nvSpPr>
        <p:spPr>
          <a:xfrm>
            <a:off x="658813" y="1736725"/>
            <a:ext cx="10829607" cy="370840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lide Number Placeholder 5">
            <a:extLst>
              <a:ext uri="{FF2B5EF4-FFF2-40B4-BE49-F238E27FC236}">
                <a16:creationId xmlns:a16="http://schemas.microsoft.com/office/drawing/2014/main" id="{709FC0A1-8054-7046-9293-0C2F66FA9426}"/>
              </a:ext>
            </a:extLst>
          </p:cNvPr>
          <p:cNvSpPr>
            <a:spLocks noGrp="1"/>
          </p:cNvSpPr>
          <p:nvPr>
            <p:ph type="sldNum" sz="quarter" idx="4"/>
          </p:nvPr>
        </p:nvSpPr>
        <p:spPr>
          <a:xfrm>
            <a:off x="6096001" y="6205566"/>
            <a:ext cx="5761038" cy="354283"/>
          </a:xfrm>
          <a:prstGeom prst="rect">
            <a:avLst/>
          </a:prstGeom>
        </p:spPr>
        <p:txBody>
          <a:bodyPr vert="horz" lIns="0" tIns="0" rIns="0" bIns="0" rtlCol="0" anchor="b"/>
          <a:lstStyle>
            <a:lvl1pPr algn="r">
              <a:defRPr sz="2000" baseline="0">
                <a:solidFill>
                  <a:schemeClr val="tx2"/>
                </a:solidFill>
                <a:latin typeface="Arial Black" panose="020B0604020202020204" pitchFamily="34" charset="0"/>
              </a:defRPr>
            </a:lvl1pPr>
          </a:lstStyle>
          <a:p>
            <a:r>
              <a:rPr lang="en-US"/>
              <a:t> </a:t>
            </a:r>
            <a:r>
              <a:rPr lang="en-US" sz="1200"/>
              <a:t>Presentation title </a:t>
            </a:r>
            <a:r>
              <a:rPr lang="en-GB" sz="1200">
                <a:latin typeface="Arial" panose="020B0604020202020204" pitchFamily="34" charset="0"/>
              </a:rPr>
              <a:t>|</a:t>
            </a:r>
            <a:r>
              <a:rPr lang="en-US" sz="1200"/>
              <a:t> </a:t>
            </a:r>
            <a:fld id="{A1A809AE-F2E2-2A45-AE02-B5F1C2167F27}" type="slidenum">
              <a:rPr lang="en-US" sz="1200" smtClean="0"/>
              <a:pPr/>
              <a:t>‹#›</a:t>
            </a:fld>
            <a:endParaRPr lang="en-US" sz="1200"/>
          </a:p>
        </p:txBody>
      </p:sp>
    </p:spTree>
    <p:extLst>
      <p:ext uri="{BB962C8B-B14F-4D97-AF65-F5344CB8AC3E}">
        <p14:creationId xmlns:p14="http://schemas.microsoft.com/office/powerpoint/2010/main" val="30341314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5" r:id="rId4"/>
    <p:sldLayoutId id="2147483657" r:id="rId5"/>
    <p:sldLayoutId id="2147483656" r:id="rId6"/>
    <p:sldLayoutId id="2147483652" r:id="rId7"/>
    <p:sldLayoutId id="2147483653" r:id="rId8"/>
    <p:sldLayoutId id="2147483654" r:id="rId9"/>
    <p:sldLayoutId id="2147483658" r:id="rId10"/>
  </p:sldLayoutIdLst>
  <p:hf hdr="0" ftr="0" dt="0"/>
  <p:txStyles>
    <p:titleStyle>
      <a:lvl1pPr algn="l" defTabSz="914400" rtl="0" eaLnBrk="1" latinLnBrk="0" hangingPunct="1">
        <a:lnSpc>
          <a:spcPct val="90000"/>
        </a:lnSpc>
        <a:spcBef>
          <a:spcPct val="0"/>
        </a:spcBef>
        <a:buNone/>
        <a:defRPr sz="3500" kern="1200" baseline="0">
          <a:solidFill>
            <a:schemeClr val="tx1"/>
          </a:solidFill>
          <a:latin typeface="Arial Black"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300" kern="120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3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3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23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23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1" userDrawn="1">
          <p15:clr>
            <a:srgbClr val="F26B43"/>
          </p15:clr>
        </p15:guide>
        <p15:guide id="2" pos="3840" userDrawn="1">
          <p15:clr>
            <a:srgbClr val="F26B43"/>
          </p15:clr>
        </p15:guide>
        <p15:guide id="3" pos="7469" userDrawn="1">
          <p15:clr>
            <a:srgbClr val="F26B43"/>
          </p15:clr>
        </p15:guide>
        <p15:guide id="4" pos="4271" userDrawn="1">
          <p15:clr>
            <a:srgbClr val="F26B43"/>
          </p15:clr>
        </p15:guide>
        <p15:guide id="5" pos="415" userDrawn="1">
          <p15:clr>
            <a:srgbClr val="F26B43"/>
          </p15:clr>
        </p15:guide>
        <p15:guide id="6" orient="horz" pos="640" userDrawn="1">
          <p15:clr>
            <a:srgbClr val="F26B43"/>
          </p15:clr>
        </p15:guide>
        <p15:guide id="7" orient="horz" pos="3430" userDrawn="1">
          <p15:clr>
            <a:srgbClr val="F26B43"/>
          </p15:clr>
        </p15:guide>
        <p15:guide id="8" orient="horz" pos="1094" userDrawn="1">
          <p15:clr>
            <a:srgbClr val="F26B43"/>
          </p15:clr>
        </p15:guide>
        <p15:guide id="9" orient="horz" pos="4088" userDrawn="1">
          <p15:clr>
            <a:srgbClr val="F26B43"/>
          </p15:clr>
        </p15:guide>
        <p15:guide id="10" pos="724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11.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chart" Target="../charts/chart19.xml"/></Relationships>
</file>

<file path=ppt/slides/_rels/slide19.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chart" Target="../charts/chart21.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hart" Target="../charts/char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60619-D5B3-EB45-9B2A-5691C905430C}"/>
              </a:ext>
            </a:extLst>
          </p:cNvPr>
          <p:cNvSpPr>
            <a:spLocks noGrp="1"/>
          </p:cNvSpPr>
          <p:nvPr>
            <p:ph type="ctrTitle"/>
          </p:nvPr>
        </p:nvSpPr>
        <p:spPr>
          <a:xfrm>
            <a:off x="668751" y="1676235"/>
            <a:ext cx="5813075" cy="1934815"/>
          </a:xfrm>
        </p:spPr>
        <p:txBody>
          <a:bodyPr/>
          <a:lstStyle/>
          <a:p>
            <a:r>
              <a:rPr lang="en-US" sz="3600">
                <a:latin typeface="Arial Black"/>
              </a:rPr>
              <a:t>High Inflation and Slowing Growth</a:t>
            </a:r>
          </a:p>
        </p:txBody>
      </p:sp>
      <p:sp>
        <p:nvSpPr>
          <p:cNvPr id="3" name="Text Placeholder 2">
            <a:extLst>
              <a:ext uri="{FF2B5EF4-FFF2-40B4-BE49-F238E27FC236}">
                <a16:creationId xmlns:a16="http://schemas.microsoft.com/office/drawing/2014/main" id="{614F103D-58F3-3641-8491-8F0C885C7D76}"/>
              </a:ext>
            </a:extLst>
          </p:cNvPr>
          <p:cNvSpPr>
            <a:spLocks noGrp="1"/>
          </p:cNvSpPr>
          <p:nvPr>
            <p:ph type="body" sz="quarter" idx="10"/>
          </p:nvPr>
        </p:nvSpPr>
        <p:spPr/>
        <p:txBody>
          <a:bodyPr/>
          <a:lstStyle/>
          <a:p>
            <a:r>
              <a:rPr lang="en-US"/>
              <a:t>Karen Dynan</a:t>
            </a:r>
          </a:p>
        </p:txBody>
      </p:sp>
      <p:sp>
        <p:nvSpPr>
          <p:cNvPr id="4" name="Text Placeholder 3">
            <a:extLst>
              <a:ext uri="{FF2B5EF4-FFF2-40B4-BE49-F238E27FC236}">
                <a16:creationId xmlns:a16="http://schemas.microsoft.com/office/drawing/2014/main" id="{A2569B30-77A0-374F-89B1-446DECE76A39}"/>
              </a:ext>
            </a:extLst>
          </p:cNvPr>
          <p:cNvSpPr>
            <a:spLocks noGrp="1"/>
          </p:cNvSpPr>
          <p:nvPr>
            <p:ph type="body" sz="quarter" idx="12"/>
          </p:nvPr>
        </p:nvSpPr>
        <p:spPr/>
        <p:txBody>
          <a:bodyPr vert="horz" wrap="square" lIns="0" tIns="0" rIns="0" bIns="0" rtlCol="0" anchor="t">
            <a:spAutoFit/>
          </a:bodyPr>
          <a:lstStyle/>
          <a:p>
            <a:r>
              <a:rPr lang="en-US"/>
              <a:t>Spring 2022 Global Economic Prospects Event</a:t>
            </a:r>
          </a:p>
        </p:txBody>
      </p:sp>
      <p:sp>
        <p:nvSpPr>
          <p:cNvPr id="5" name="Text Placeholder 4">
            <a:extLst>
              <a:ext uri="{FF2B5EF4-FFF2-40B4-BE49-F238E27FC236}">
                <a16:creationId xmlns:a16="http://schemas.microsoft.com/office/drawing/2014/main" id="{29650858-C0F3-0447-9C26-E8581B5BC82C}"/>
              </a:ext>
            </a:extLst>
          </p:cNvPr>
          <p:cNvSpPr>
            <a:spLocks noGrp="1"/>
          </p:cNvSpPr>
          <p:nvPr>
            <p:ph type="body" sz="quarter" idx="13"/>
          </p:nvPr>
        </p:nvSpPr>
        <p:spPr/>
        <p:txBody>
          <a:bodyPr/>
          <a:lstStyle/>
          <a:p>
            <a:r>
              <a:rPr lang="en-US"/>
              <a:t>April 12, 2022</a:t>
            </a:r>
          </a:p>
        </p:txBody>
      </p:sp>
      <p:sp>
        <p:nvSpPr>
          <p:cNvPr id="6" name="TextBox 5">
            <a:extLst>
              <a:ext uri="{FF2B5EF4-FFF2-40B4-BE49-F238E27FC236}">
                <a16:creationId xmlns:a16="http://schemas.microsoft.com/office/drawing/2014/main" id="{B3F309F3-3931-413C-8579-6F2939FC9E4C}"/>
              </a:ext>
            </a:extLst>
          </p:cNvPr>
          <p:cNvSpPr txBox="1"/>
          <p:nvPr/>
        </p:nvSpPr>
        <p:spPr>
          <a:xfrm>
            <a:off x="4724400" y="3200399"/>
            <a:ext cx="27431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Click to add text</a:t>
            </a:r>
          </a:p>
        </p:txBody>
      </p:sp>
    </p:spTree>
    <p:extLst>
      <p:ext uri="{BB962C8B-B14F-4D97-AF65-F5344CB8AC3E}">
        <p14:creationId xmlns:p14="http://schemas.microsoft.com/office/powerpoint/2010/main" val="3644343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094B1-D7D3-3C64-5811-426F1DFDA058}"/>
              </a:ext>
            </a:extLst>
          </p:cNvPr>
          <p:cNvSpPr>
            <a:spLocks noGrp="1"/>
          </p:cNvSpPr>
          <p:nvPr>
            <p:ph type="title"/>
          </p:nvPr>
        </p:nvSpPr>
        <p:spPr>
          <a:xfrm>
            <a:off x="379287" y="1051271"/>
            <a:ext cx="11700464" cy="418876"/>
          </a:xfrm>
        </p:spPr>
        <p:txBody>
          <a:bodyPr/>
          <a:lstStyle/>
          <a:p>
            <a:r>
              <a:rPr lang="en-US">
                <a:latin typeface="Arial Black"/>
              </a:rPr>
              <a:t>Accumulated savings during the pandemic will also boost demand across the distribution</a:t>
            </a:r>
            <a:endParaRPr lang="en-US"/>
          </a:p>
        </p:txBody>
      </p:sp>
      <p:sp>
        <p:nvSpPr>
          <p:cNvPr id="4" name="Slide Number Placeholder 3">
            <a:extLst>
              <a:ext uri="{FF2B5EF4-FFF2-40B4-BE49-F238E27FC236}">
                <a16:creationId xmlns:a16="http://schemas.microsoft.com/office/drawing/2014/main" id="{095FF2F1-B420-5304-3688-A4CC1CD92B3B}"/>
              </a:ext>
            </a:extLst>
          </p:cNvPr>
          <p:cNvSpPr>
            <a:spLocks noGrp="1"/>
          </p:cNvSpPr>
          <p:nvPr>
            <p:ph type="sldNum" sz="quarter" idx="4"/>
          </p:nvPr>
        </p:nvSpPr>
        <p:spPr/>
        <p:txBody>
          <a:bodyPr/>
          <a:lstStyle/>
          <a:p>
            <a:r>
              <a:rPr lang="en-US"/>
              <a:t> </a:t>
            </a:r>
            <a:r>
              <a:rPr lang="en-US" sz="1200"/>
              <a:t>Dynan Global Economic Prospects </a:t>
            </a:r>
            <a:r>
              <a:rPr lang="en-GB" sz="1200">
                <a:latin typeface="Arial" panose="020B0604020202020204" pitchFamily="34" charset="0"/>
              </a:rPr>
              <a:t>|</a:t>
            </a:r>
            <a:r>
              <a:rPr lang="en-US" sz="1200"/>
              <a:t> </a:t>
            </a:r>
            <a:fld id="{A1A809AE-F2E2-2A45-AE02-B5F1C2167F27}" type="slidenum">
              <a:rPr lang="en-US" sz="1200" smtClean="0"/>
              <a:pPr/>
              <a:t>10</a:t>
            </a:fld>
            <a:endParaRPr lang="en-US" sz="1200"/>
          </a:p>
        </p:txBody>
      </p:sp>
      <p:sp>
        <p:nvSpPr>
          <p:cNvPr id="12" name="TextBox 11">
            <a:extLst>
              <a:ext uri="{FF2B5EF4-FFF2-40B4-BE49-F238E27FC236}">
                <a16:creationId xmlns:a16="http://schemas.microsoft.com/office/drawing/2014/main" id="{E525CDCF-1FD5-9F16-1CBA-6012243D3D17}"/>
              </a:ext>
            </a:extLst>
          </p:cNvPr>
          <p:cNvSpPr txBox="1"/>
          <p:nvPr/>
        </p:nvSpPr>
        <p:spPr>
          <a:xfrm>
            <a:off x="379287" y="1699525"/>
            <a:ext cx="4876800" cy="553998"/>
          </a:xfrm>
          <a:prstGeom prst="rect">
            <a:avLst/>
          </a:prstGeom>
          <a:noFill/>
        </p:spPr>
        <p:txBody>
          <a:bodyPr wrap="square" lIns="91440" tIns="45720" rIns="91440" bIns="45720" rtlCol="0" anchor="t">
            <a:spAutoFit/>
          </a:bodyPr>
          <a:lstStyle/>
          <a:p>
            <a:r>
              <a:rPr lang="en-US">
                <a:cs typeface="Arial"/>
              </a:rPr>
              <a:t>Personal Saving Rate</a:t>
            </a:r>
          </a:p>
          <a:p>
            <a:r>
              <a:rPr lang="en-US" sz="1200">
                <a:cs typeface="Arial"/>
              </a:rPr>
              <a:t>Percent of disposable personal income</a:t>
            </a:r>
          </a:p>
        </p:txBody>
      </p:sp>
      <p:sp>
        <p:nvSpPr>
          <p:cNvPr id="13" name="TextBox 12">
            <a:extLst>
              <a:ext uri="{FF2B5EF4-FFF2-40B4-BE49-F238E27FC236}">
                <a16:creationId xmlns:a16="http://schemas.microsoft.com/office/drawing/2014/main" id="{14BE2946-2EC0-230C-5952-E65C97A8D7ED}"/>
              </a:ext>
            </a:extLst>
          </p:cNvPr>
          <p:cNvSpPr txBox="1"/>
          <p:nvPr/>
        </p:nvSpPr>
        <p:spPr>
          <a:xfrm>
            <a:off x="6134100" y="1767127"/>
            <a:ext cx="4876800" cy="553998"/>
          </a:xfrm>
          <a:prstGeom prst="rect">
            <a:avLst/>
          </a:prstGeom>
          <a:noFill/>
        </p:spPr>
        <p:txBody>
          <a:bodyPr wrap="square" lIns="91440" tIns="45720" rIns="91440" bIns="45720" rtlCol="0" anchor="t">
            <a:spAutoFit/>
          </a:bodyPr>
          <a:lstStyle/>
          <a:p>
            <a:r>
              <a:rPr lang="en-US">
                <a:cs typeface="Arial"/>
              </a:rPr>
              <a:t>Aggregate Wealth by Income Percentile</a:t>
            </a:r>
          </a:p>
          <a:p>
            <a:r>
              <a:rPr lang="en-US" sz="1200">
                <a:cs typeface="Arial"/>
              </a:rPr>
              <a:t>Trillions</a:t>
            </a:r>
          </a:p>
        </p:txBody>
      </p:sp>
      <p:sp>
        <p:nvSpPr>
          <p:cNvPr id="18" name="TextBox 17">
            <a:extLst>
              <a:ext uri="{FF2B5EF4-FFF2-40B4-BE49-F238E27FC236}">
                <a16:creationId xmlns:a16="http://schemas.microsoft.com/office/drawing/2014/main" id="{1FA35891-EB66-4735-81F7-1B23A2F4BA77}"/>
              </a:ext>
            </a:extLst>
          </p:cNvPr>
          <p:cNvSpPr txBox="1"/>
          <p:nvPr/>
        </p:nvSpPr>
        <p:spPr>
          <a:xfrm>
            <a:off x="658813" y="5580329"/>
            <a:ext cx="4667249" cy="246221"/>
          </a:xfrm>
          <a:prstGeom prst="rect">
            <a:avLst/>
          </a:prstGeom>
          <a:noFill/>
        </p:spPr>
        <p:txBody>
          <a:bodyPr wrap="square" lIns="91440" tIns="45720" rIns="91440" bIns="45720" rtlCol="0" anchor="t">
            <a:spAutoFit/>
          </a:bodyPr>
          <a:lstStyle/>
          <a:p>
            <a:r>
              <a:rPr lang="en-US" sz="1000"/>
              <a:t>Source: US Bureau of Economic Analysis via FRED; author's calculations</a:t>
            </a:r>
          </a:p>
        </p:txBody>
      </p:sp>
      <p:sp>
        <p:nvSpPr>
          <p:cNvPr id="21" name="TextBox 20">
            <a:extLst>
              <a:ext uri="{FF2B5EF4-FFF2-40B4-BE49-F238E27FC236}">
                <a16:creationId xmlns:a16="http://schemas.microsoft.com/office/drawing/2014/main" id="{92AD596E-27E3-46FF-B1FE-6F325902CE2F}"/>
              </a:ext>
            </a:extLst>
          </p:cNvPr>
          <p:cNvSpPr txBox="1"/>
          <p:nvPr/>
        </p:nvSpPr>
        <p:spPr>
          <a:xfrm>
            <a:off x="6287590" y="5545640"/>
            <a:ext cx="4667249" cy="246221"/>
          </a:xfrm>
          <a:prstGeom prst="rect">
            <a:avLst/>
          </a:prstGeom>
          <a:noFill/>
        </p:spPr>
        <p:txBody>
          <a:bodyPr wrap="square" lIns="91440" tIns="45720" rIns="91440" bIns="45720" rtlCol="0" anchor="t">
            <a:spAutoFit/>
          </a:bodyPr>
          <a:lstStyle/>
          <a:p>
            <a:r>
              <a:rPr lang="en-US" sz="1000"/>
              <a:t>Source: Federal Reserve Distributional Financial Accounts; author's calculations</a:t>
            </a:r>
          </a:p>
        </p:txBody>
      </p:sp>
      <p:graphicFrame>
        <p:nvGraphicFramePr>
          <p:cNvPr id="23" name="Chart 22">
            <a:extLst>
              <a:ext uri="{FF2B5EF4-FFF2-40B4-BE49-F238E27FC236}">
                <a16:creationId xmlns:a16="http://schemas.microsoft.com/office/drawing/2014/main" id="{89CF3EE9-476F-425D-A997-FEAF1B79632D}"/>
              </a:ext>
            </a:extLst>
          </p:cNvPr>
          <p:cNvGraphicFramePr>
            <a:graphicFrameLocks/>
          </p:cNvGraphicFramePr>
          <p:nvPr>
            <p:extLst>
              <p:ext uri="{D42A27DB-BD31-4B8C-83A1-F6EECF244321}">
                <p14:modId xmlns:p14="http://schemas.microsoft.com/office/powerpoint/2010/main" val="2842065801"/>
              </p:ext>
            </p:extLst>
          </p:nvPr>
        </p:nvGraphicFramePr>
        <p:xfrm>
          <a:off x="6095999" y="2351904"/>
          <a:ext cx="5400675" cy="30932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4" name="Chart 23">
            <a:extLst>
              <a:ext uri="{FF2B5EF4-FFF2-40B4-BE49-F238E27FC236}">
                <a16:creationId xmlns:a16="http://schemas.microsoft.com/office/drawing/2014/main" id="{9CB65D9F-E825-4DF6-B4C9-1432EAC21B1E}"/>
              </a:ext>
            </a:extLst>
          </p:cNvPr>
          <p:cNvGraphicFramePr>
            <a:graphicFrameLocks/>
          </p:cNvGraphicFramePr>
          <p:nvPr>
            <p:extLst>
              <p:ext uri="{D42A27DB-BD31-4B8C-83A1-F6EECF244321}">
                <p14:modId xmlns:p14="http://schemas.microsoft.com/office/powerpoint/2010/main" val="2205844980"/>
              </p:ext>
            </p:extLst>
          </p:nvPr>
        </p:nvGraphicFramePr>
        <p:xfrm>
          <a:off x="379287" y="2344791"/>
          <a:ext cx="5437187" cy="3093221"/>
        </p:xfrm>
        <a:graphic>
          <a:graphicData uri="http://schemas.openxmlformats.org/drawingml/2006/chart">
            <c:chart xmlns:c="http://schemas.openxmlformats.org/drawingml/2006/chart" xmlns:r="http://schemas.openxmlformats.org/officeDocument/2006/relationships" r:id="rId4"/>
          </a:graphicData>
        </a:graphic>
      </p:graphicFrame>
      <p:sp>
        <p:nvSpPr>
          <p:cNvPr id="17" name="TextBox 16">
            <a:extLst>
              <a:ext uri="{FF2B5EF4-FFF2-40B4-BE49-F238E27FC236}">
                <a16:creationId xmlns:a16="http://schemas.microsoft.com/office/drawing/2014/main" id="{AB2C2A3A-B390-48D8-AB01-CB0CFD4DE52E}"/>
              </a:ext>
            </a:extLst>
          </p:cNvPr>
          <p:cNvSpPr txBox="1"/>
          <p:nvPr/>
        </p:nvSpPr>
        <p:spPr>
          <a:xfrm>
            <a:off x="1241183" y="3898514"/>
            <a:ext cx="1188416" cy="430887"/>
          </a:xfrm>
          <a:prstGeom prst="rect">
            <a:avLst/>
          </a:prstGeom>
          <a:noFill/>
        </p:spPr>
        <p:txBody>
          <a:bodyPr wrap="square" lIns="91440" tIns="45720" rIns="91440" bIns="45720" rtlCol="0" anchor="t">
            <a:spAutoFit/>
          </a:bodyPr>
          <a:lstStyle/>
          <a:p>
            <a:pPr algn="ctr"/>
            <a:r>
              <a:rPr lang="en-US" sz="1100">
                <a:solidFill>
                  <a:schemeClr val="tx2"/>
                </a:solidFill>
              </a:rPr>
              <a:t>2015-2019 average = 7.4%</a:t>
            </a:r>
          </a:p>
        </p:txBody>
      </p:sp>
      <p:cxnSp>
        <p:nvCxnSpPr>
          <p:cNvPr id="8" name="Straight Arrow Connector 7">
            <a:extLst>
              <a:ext uri="{FF2B5EF4-FFF2-40B4-BE49-F238E27FC236}">
                <a16:creationId xmlns:a16="http://schemas.microsoft.com/office/drawing/2014/main" id="{F7B1A263-C9EB-3B47-908E-FB9E0F54C0A6}"/>
              </a:ext>
            </a:extLst>
          </p:cNvPr>
          <p:cNvCxnSpPr/>
          <p:nvPr/>
        </p:nvCxnSpPr>
        <p:spPr>
          <a:xfrm>
            <a:off x="1779375" y="4279975"/>
            <a:ext cx="0" cy="222422"/>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00070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094B1-D7D3-3C64-5811-426F1DFDA058}"/>
              </a:ext>
            </a:extLst>
          </p:cNvPr>
          <p:cNvSpPr>
            <a:spLocks noGrp="1"/>
          </p:cNvSpPr>
          <p:nvPr>
            <p:ph type="title"/>
          </p:nvPr>
        </p:nvSpPr>
        <p:spPr>
          <a:xfrm>
            <a:off x="485817" y="1051271"/>
            <a:ext cx="11180646" cy="418876"/>
          </a:xfrm>
        </p:spPr>
        <p:txBody>
          <a:bodyPr/>
          <a:lstStyle/>
          <a:p>
            <a:r>
              <a:rPr lang="en-US" dirty="0">
                <a:latin typeface="Arial Black"/>
              </a:rPr>
              <a:t>The waning of fiscal stimulus represents a drag on demand </a:t>
            </a:r>
            <a:endParaRPr lang="en-US" dirty="0"/>
          </a:p>
        </p:txBody>
      </p:sp>
      <p:sp>
        <p:nvSpPr>
          <p:cNvPr id="4" name="Slide Number Placeholder 3">
            <a:extLst>
              <a:ext uri="{FF2B5EF4-FFF2-40B4-BE49-F238E27FC236}">
                <a16:creationId xmlns:a16="http://schemas.microsoft.com/office/drawing/2014/main" id="{095FF2F1-B420-5304-3688-A4CC1CD92B3B}"/>
              </a:ext>
            </a:extLst>
          </p:cNvPr>
          <p:cNvSpPr>
            <a:spLocks noGrp="1"/>
          </p:cNvSpPr>
          <p:nvPr>
            <p:ph type="sldNum" sz="quarter" idx="4"/>
          </p:nvPr>
        </p:nvSpPr>
        <p:spPr/>
        <p:txBody>
          <a:bodyPr/>
          <a:lstStyle/>
          <a:p>
            <a:r>
              <a:rPr lang="en-US"/>
              <a:t> </a:t>
            </a:r>
            <a:r>
              <a:rPr lang="en-US" sz="1200"/>
              <a:t>Dynan Global Economic Prospects </a:t>
            </a:r>
            <a:r>
              <a:rPr lang="en-GB" sz="1200">
                <a:latin typeface="Arial" panose="020B0604020202020204" pitchFamily="34" charset="0"/>
              </a:rPr>
              <a:t>|</a:t>
            </a:r>
            <a:r>
              <a:rPr lang="en-US" sz="1200"/>
              <a:t> </a:t>
            </a:r>
            <a:fld id="{A1A809AE-F2E2-2A45-AE02-B5F1C2167F27}" type="slidenum">
              <a:rPr lang="en-US" sz="1200" smtClean="0"/>
              <a:pPr/>
              <a:t>11</a:t>
            </a:fld>
            <a:endParaRPr lang="en-US" sz="1200"/>
          </a:p>
        </p:txBody>
      </p:sp>
      <p:sp>
        <p:nvSpPr>
          <p:cNvPr id="12" name="TextBox 11">
            <a:extLst>
              <a:ext uri="{FF2B5EF4-FFF2-40B4-BE49-F238E27FC236}">
                <a16:creationId xmlns:a16="http://schemas.microsoft.com/office/drawing/2014/main" id="{E525CDCF-1FD5-9F16-1CBA-6012243D3D17}"/>
              </a:ext>
            </a:extLst>
          </p:cNvPr>
          <p:cNvSpPr txBox="1"/>
          <p:nvPr/>
        </p:nvSpPr>
        <p:spPr>
          <a:xfrm>
            <a:off x="485817" y="1767130"/>
            <a:ext cx="5824537" cy="584775"/>
          </a:xfrm>
          <a:prstGeom prst="rect">
            <a:avLst/>
          </a:prstGeom>
          <a:noFill/>
        </p:spPr>
        <p:txBody>
          <a:bodyPr wrap="square" lIns="91440" tIns="45720" rIns="91440" bIns="45720" rtlCol="0" anchor="t">
            <a:spAutoFit/>
          </a:bodyPr>
          <a:lstStyle/>
          <a:p>
            <a:r>
              <a:rPr lang="en-US" sz="2000">
                <a:cs typeface="Arial"/>
              </a:rPr>
              <a:t>Contribution of Fiscal Policy to Real GDP Growth</a:t>
            </a:r>
          </a:p>
          <a:p>
            <a:r>
              <a:rPr lang="en-US" sz="1200">
                <a:cs typeface="Arial"/>
              </a:rPr>
              <a:t>Percentage points</a:t>
            </a:r>
          </a:p>
        </p:txBody>
      </p:sp>
      <p:sp>
        <p:nvSpPr>
          <p:cNvPr id="13" name="TextBox 12">
            <a:extLst>
              <a:ext uri="{FF2B5EF4-FFF2-40B4-BE49-F238E27FC236}">
                <a16:creationId xmlns:a16="http://schemas.microsoft.com/office/drawing/2014/main" id="{14BE2946-2EC0-230C-5952-E65C97A8D7ED}"/>
              </a:ext>
            </a:extLst>
          </p:cNvPr>
          <p:cNvSpPr txBox="1"/>
          <p:nvPr/>
        </p:nvSpPr>
        <p:spPr>
          <a:xfrm>
            <a:off x="6620922" y="1816629"/>
            <a:ext cx="5132983" cy="4154984"/>
          </a:xfrm>
          <a:prstGeom prst="rect">
            <a:avLst/>
          </a:prstGeom>
          <a:noFill/>
        </p:spPr>
        <p:txBody>
          <a:bodyPr wrap="square" lIns="91440" tIns="45720" rIns="91440" bIns="45720" rtlCol="0" anchor="t">
            <a:spAutoFit/>
          </a:bodyPr>
          <a:lstStyle/>
          <a:p>
            <a:r>
              <a:rPr lang="en-US" sz="2400" dirty="0">
                <a:ea typeface="+mn-lt"/>
                <a:cs typeface="+mn-lt"/>
              </a:rPr>
              <a:t>The normalization of fiscal policy generates some drag</a:t>
            </a:r>
          </a:p>
          <a:p>
            <a:endParaRPr lang="en-US" sz="2400" dirty="0">
              <a:cs typeface="Arial"/>
            </a:endParaRPr>
          </a:p>
          <a:p>
            <a:r>
              <a:rPr lang="en-US" sz="2400" dirty="0">
                <a:cs typeface="Arial"/>
              </a:rPr>
              <a:t>(But remember that the earlier increases in government spending and reductions in taxes is what helped people build their substantial cushion of savings and also has contributed to many states and localities being flush with cash)</a:t>
            </a:r>
            <a:endParaRPr lang="en-US" dirty="0">
              <a:cs typeface="Arial"/>
            </a:endParaRPr>
          </a:p>
          <a:p>
            <a:endParaRPr lang="en-US" sz="2400">
              <a:cs typeface="Arial"/>
            </a:endParaRPr>
          </a:p>
        </p:txBody>
      </p:sp>
      <p:sp>
        <p:nvSpPr>
          <p:cNvPr id="11" name="TextBox 10">
            <a:extLst>
              <a:ext uri="{FF2B5EF4-FFF2-40B4-BE49-F238E27FC236}">
                <a16:creationId xmlns:a16="http://schemas.microsoft.com/office/drawing/2014/main" id="{6E7DA0E8-35EC-4F70-9B94-4CBA8CDB0D97}"/>
              </a:ext>
            </a:extLst>
          </p:cNvPr>
          <p:cNvSpPr txBox="1"/>
          <p:nvPr/>
        </p:nvSpPr>
        <p:spPr>
          <a:xfrm>
            <a:off x="388236" y="5325020"/>
            <a:ext cx="4667249" cy="400110"/>
          </a:xfrm>
          <a:prstGeom prst="rect">
            <a:avLst/>
          </a:prstGeom>
          <a:noFill/>
        </p:spPr>
        <p:txBody>
          <a:bodyPr wrap="square" lIns="91440" tIns="45720" rIns="91440" bIns="45720" rtlCol="0" anchor="t">
            <a:spAutoFit/>
          </a:bodyPr>
          <a:lstStyle/>
          <a:p>
            <a:r>
              <a:rPr lang="en-US" sz="1000">
                <a:cs typeface="Arial"/>
              </a:rPr>
              <a:t>Note: Estimates do not include multipliers or monetary policy response</a:t>
            </a:r>
            <a:endParaRPr lang="en-US" sz="1000"/>
          </a:p>
          <a:p>
            <a:pPr algn="l"/>
            <a:r>
              <a:rPr lang="en-US" sz="1000"/>
              <a:t>Source: Brookings Hutchins Center</a:t>
            </a:r>
            <a:endParaRPr lang="en-US"/>
          </a:p>
        </p:txBody>
      </p:sp>
      <p:graphicFrame>
        <p:nvGraphicFramePr>
          <p:cNvPr id="14" name="Chart 13">
            <a:extLst>
              <a:ext uri="{FF2B5EF4-FFF2-40B4-BE49-F238E27FC236}">
                <a16:creationId xmlns:a16="http://schemas.microsoft.com/office/drawing/2014/main" id="{00000000-0008-0000-0E00-000002000000}"/>
              </a:ext>
            </a:extLst>
          </p:cNvPr>
          <p:cNvGraphicFramePr>
            <a:graphicFrameLocks/>
          </p:cNvGraphicFramePr>
          <p:nvPr>
            <p:extLst>
              <p:ext uri="{D42A27DB-BD31-4B8C-83A1-F6EECF244321}">
                <p14:modId xmlns:p14="http://schemas.microsoft.com/office/powerpoint/2010/main" val="1579984243"/>
              </p:ext>
            </p:extLst>
          </p:nvPr>
        </p:nvGraphicFramePr>
        <p:xfrm>
          <a:off x="542030" y="2351905"/>
          <a:ext cx="5380974" cy="290584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603914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094B1-D7D3-3C64-5811-426F1DFDA058}"/>
              </a:ext>
            </a:extLst>
          </p:cNvPr>
          <p:cNvSpPr>
            <a:spLocks noGrp="1"/>
          </p:cNvSpPr>
          <p:nvPr>
            <p:ph type="title"/>
          </p:nvPr>
        </p:nvSpPr>
        <p:spPr>
          <a:xfrm>
            <a:off x="517050" y="1090017"/>
            <a:ext cx="10753346" cy="418876"/>
          </a:xfrm>
        </p:spPr>
        <p:txBody>
          <a:bodyPr/>
          <a:lstStyle/>
          <a:p>
            <a:r>
              <a:rPr lang="en-US">
                <a:latin typeface="Arial Black"/>
              </a:rPr>
              <a:t>Demand will also be restrained by the removal of monetary accommodation</a:t>
            </a:r>
            <a:endParaRPr lang="en-US"/>
          </a:p>
        </p:txBody>
      </p:sp>
      <p:sp>
        <p:nvSpPr>
          <p:cNvPr id="4" name="Slide Number Placeholder 3">
            <a:extLst>
              <a:ext uri="{FF2B5EF4-FFF2-40B4-BE49-F238E27FC236}">
                <a16:creationId xmlns:a16="http://schemas.microsoft.com/office/drawing/2014/main" id="{095FF2F1-B420-5304-3688-A4CC1CD92B3B}"/>
              </a:ext>
            </a:extLst>
          </p:cNvPr>
          <p:cNvSpPr>
            <a:spLocks noGrp="1"/>
          </p:cNvSpPr>
          <p:nvPr>
            <p:ph type="sldNum" sz="quarter" idx="4"/>
          </p:nvPr>
        </p:nvSpPr>
        <p:spPr/>
        <p:txBody>
          <a:bodyPr/>
          <a:lstStyle/>
          <a:p>
            <a:r>
              <a:rPr lang="en-US"/>
              <a:t> </a:t>
            </a:r>
            <a:r>
              <a:rPr lang="en-US" sz="1200"/>
              <a:t>Dynan Global Economic Prospects </a:t>
            </a:r>
            <a:r>
              <a:rPr lang="en-GB" sz="1200">
                <a:latin typeface="Arial" panose="020B0604020202020204" pitchFamily="34" charset="0"/>
              </a:rPr>
              <a:t>|</a:t>
            </a:r>
            <a:r>
              <a:rPr lang="en-US" sz="1200"/>
              <a:t> </a:t>
            </a:r>
            <a:fld id="{A1A809AE-F2E2-2A45-AE02-B5F1C2167F27}" type="slidenum">
              <a:rPr lang="en-US" sz="1200" smtClean="0"/>
              <a:pPr/>
              <a:t>12</a:t>
            </a:fld>
            <a:endParaRPr lang="en-US" sz="1200"/>
          </a:p>
        </p:txBody>
      </p:sp>
      <p:sp>
        <p:nvSpPr>
          <p:cNvPr id="12" name="TextBox 11">
            <a:extLst>
              <a:ext uri="{FF2B5EF4-FFF2-40B4-BE49-F238E27FC236}">
                <a16:creationId xmlns:a16="http://schemas.microsoft.com/office/drawing/2014/main" id="{E525CDCF-1FD5-9F16-1CBA-6012243D3D17}"/>
              </a:ext>
            </a:extLst>
          </p:cNvPr>
          <p:cNvSpPr txBox="1"/>
          <p:nvPr/>
        </p:nvSpPr>
        <p:spPr>
          <a:xfrm>
            <a:off x="377288" y="1801413"/>
            <a:ext cx="5824537" cy="553998"/>
          </a:xfrm>
          <a:prstGeom prst="rect">
            <a:avLst/>
          </a:prstGeom>
          <a:noFill/>
        </p:spPr>
        <p:txBody>
          <a:bodyPr wrap="square" lIns="91440" tIns="45720" rIns="91440" bIns="45720" rtlCol="0" anchor="t">
            <a:spAutoFit/>
          </a:bodyPr>
          <a:lstStyle/>
          <a:p>
            <a:r>
              <a:rPr lang="en-US">
                <a:cs typeface="Arial"/>
              </a:rPr>
              <a:t>Median FOMC Projections for Federal Funds Rate </a:t>
            </a:r>
          </a:p>
          <a:p>
            <a:r>
              <a:rPr lang="en-US" sz="1200">
                <a:cs typeface="Arial"/>
              </a:rPr>
              <a:t>Percent</a:t>
            </a:r>
            <a:endParaRPr lang="en-US"/>
          </a:p>
        </p:txBody>
      </p:sp>
      <p:graphicFrame>
        <p:nvGraphicFramePr>
          <p:cNvPr id="10" name="Chart 9">
            <a:extLst>
              <a:ext uri="{FF2B5EF4-FFF2-40B4-BE49-F238E27FC236}">
                <a16:creationId xmlns:a16="http://schemas.microsoft.com/office/drawing/2014/main" id="{35D82286-61F3-4B0E-9378-7363D248A51D}"/>
              </a:ext>
            </a:extLst>
          </p:cNvPr>
          <p:cNvGraphicFramePr>
            <a:graphicFrameLocks/>
          </p:cNvGraphicFramePr>
          <p:nvPr>
            <p:extLst>
              <p:ext uri="{D42A27DB-BD31-4B8C-83A1-F6EECF244321}">
                <p14:modId xmlns:p14="http://schemas.microsoft.com/office/powerpoint/2010/main" val="1842176496"/>
              </p:ext>
            </p:extLst>
          </p:nvPr>
        </p:nvGraphicFramePr>
        <p:xfrm>
          <a:off x="517050" y="2381924"/>
          <a:ext cx="5308497" cy="3300525"/>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32E2366A-2A8B-4616-85AD-C5FA1C6F328C}"/>
              </a:ext>
            </a:extLst>
          </p:cNvPr>
          <p:cNvSpPr txBox="1"/>
          <p:nvPr/>
        </p:nvSpPr>
        <p:spPr>
          <a:xfrm>
            <a:off x="377288" y="5518350"/>
            <a:ext cx="4667249" cy="246221"/>
          </a:xfrm>
          <a:prstGeom prst="rect">
            <a:avLst/>
          </a:prstGeom>
          <a:noFill/>
        </p:spPr>
        <p:txBody>
          <a:bodyPr wrap="square" rtlCol="0">
            <a:spAutoFit/>
          </a:bodyPr>
          <a:lstStyle/>
          <a:p>
            <a:pPr algn="l"/>
            <a:r>
              <a:rPr lang="en-US" sz="1000"/>
              <a:t>Source: Federal Reserve</a:t>
            </a:r>
          </a:p>
        </p:txBody>
      </p:sp>
      <p:sp>
        <p:nvSpPr>
          <p:cNvPr id="9" name="TextBox 8">
            <a:extLst>
              <a:ext uri="{FF2B5EF4-FFF2-40B4-BE49-F238E27FC236}">
                <a16:creationId xmlns:a16="http://schemas.microsoft.com/office/drawing/2014/main" id="{A572344C-BBF1-D497-5890-CB09FA186B72}"/>
              </a:ext>
            </a:extLst>
          </p:cNvPr>
          <p:cNvSpPr txBox="1"/>
          <p:nvPr/>
        </p:nvSpPr>
        <p:spPr>
          <a:xfrm>
            <a:off x="6201825" y="1843098"/>
            <a:ext cx="5718712" cy="553998"/>
          </a:xfrm>
          <a:prstGeom prst="rect">
            <a:avLst/>
          </a:prstGeom>
          <a:noFill/>
        </p:spPr>
        <p:txBody>
          <a:bodyPr wrap="square" lIns="91440" tIns="45720" rIns="91440" bIns="45720" rtlCol="0" anchor="t">
            <a:spAutoFit/>
          </a:bodyPr>
          <a:lstStyle/>
          <a:p>
            <a:r>
              <a:rPr lang="en-US">
                <a:cs typeface="Arial"/>
              </a:rPr>
              <a:t>Interest Rate on Two-Year Treasury Note</a:t>
            </a:r>
          </a:p>
          <a:p>
            <a:r>
              <a:rPr lang="en-US" sz="1200">
                <a:cs typeface="Arial"/>
              </a:rPr>
              <a:t>Percent</a:t>
            </a:r>
            <a:endParaRPr lang="en-US">
              <a:cs typeface="Arial"/>
            </a:endParaRPr>
          </a:p>
        </p:txBody>
      </p:sp>
      <p:sp>
        <p:nvSpPr>
          <p:cNvPr id="14" name="TextBox 13">
            <a:extLst>
              <a:ext uri="{FF2B5EF4-FFF2-40B4-BE49-F238E27FC236}">
                <a16:creationId xmlns:a16="http://schemas.microsoft.com/office/drawing/2014/main" id="{022CBACE-41F6-45C4-8F0F-C95C142FB57C}"/>
              </a:ext>
            </a:extLst>
          </p:cNvPr>
          <p:cNvSpPr txBox="1"/>
          <p:nvPr/>
        </p:nvSpPr>
        <p:spPr>
          <a:xfrm>
            <a:off x="6134100" y="5441406"/>
            <a:ext cx="4667249" cy="400110"/>
          </a:xfrm>
          <a:prstGeom prst="rect">
            <a:avLst/>
          </a:prstGeom>
          <a:noFill/>
        </p:spPr>
        <p:txBody>
          <a:bodyPr wrap="square" lIns="91440" tIns="45720" rIns="91440" bIns="45720" rtlCol="0" anchor="t">
            <a:spAutoFit/>
          </a:bodyPr>
          <a:lstStyle/>
          <a:p>
            <a:pPr algn="l"/>
            <a:endParaRPr lang="en-US" sz="1000"/>
          </a:p>
          <a:p>
            <a:r>
              <a:rPr lang="en-US" sz="1000"/>
              <a:t>Source: Federal Reserve via FRED </a:t>
            </a:r>
          </a:p>
        </p:txBody>
      </p:sp>
      <p:sp>
        <p:nvSpPr>
          <p:cNvPr id="3" name="TextBox 2">
            <a:extLst>
              <a:ext uri="{FF2B5EF4-FFF2-40B4-BE49-F238E27FC236}">
                <a16:creationId xmlns:a16="http://schemas.microsoft.com/office/drawing/2014/main" id="{A173F2EF-2984-A14C-BC88-0A031F7C4DE0}"/>
              </a:ext>
            </a:extLst>
          </p:cNvPr>
          <p:cNvSpPr txBox="1"/>
          <p:nvPr/>
        </p:nvSpPr>
        <p:spPr>
          <a:xfrm>
            <a:off x="4573867" y="2464474"/>
            <a:ext cx="1319856" cy="646331"/>
          </a:xfrm>
          <a:prstGeom prst="rect">
            <a:avLst/>
          </a:prstGeom>
          <a:noFill/>
        </p:spPr>
        <p:txBody>
          <a:bodyPr wrap="square" rtlCol="0">
            <a:spAutoFit/>
          </a:bodyPr>
          <a:lstStyle/>
          <a:p>
            <a:r>
              <a:rPr lang="en-US" sz="1200">
                <a:solidFill>
                  <a:schemeClr val="tx2"/>
                </a:solidFill>
              </a:rPr>
              <a:t>Projections for year-end values as of:</a:t>
            </a:r>
          </a:p>
        </p:txBody>
      </p:sp>
      <p:graphicFrame>
        <p:nvGraphicFramePr>
          <p:cNvPr id="15" name="Chart 14">
            <a:extLst>
              <a:ext uri="{FF2B5EF4-FFF2-40B4-BE49-F238E27FC236}">
                <a16:creationId xmlns:a16="http://schemas.microsoft.com/office/drawing/2014/main" id="{EF8C935C-2B21-48CF-9CE7-E785E3BDBA45}"/>
              </a:ext>
            </a:extLst>
          </p:cNvPr>
          <p:cNvGraphicFramePr>
            <a:graphicFrameLocks/>
          </p:cNvGraphicFramePr>
          <p:nvPr>
            <p:extLst>
              <p:ext uri="{D42A27DB-BD31-4B8C-83A1-F6EECF244321}">
                <p14:modId xmlns:p14="http://schemas.microsoft.com/office/powerpoint/2010/main" val="3831032116"/>
              </p:ext>
            </p:extLst>
          </p:nvPr>
        </p:nvGraphicFramePr>
        <p:xfrm>
          <a:off x="6095999" y="2355411"/>
          <a:ext cx="5400675" cy="308599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147979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hart 13">
            <a:extLst>
              <a:ext uri="{FF2B5EF4-FFF2-40B4-BE49-F238E27FC236}">
                <a16:creationId xmlns:a16="http://schemas.microsoft.com/office/drawing/2014/main" id="{FC7ACE99-EDB3-437D-AB8F-ACF24C70A6FB}"/>
              </a:ext>
            </a:extLst>
          </p:cNvPr>
          <p:cNvGraphicFramePr>
            <a:graphicFrameLocks/>
          </p:cNvGraphicFramePr>
          <p:nvPr>
            <p:extLst>
              <p:ext uri="{D42A27DB-BD31-4B8C-83A1-F6EECF244321}">
                <p14:modId xmlns:p14="http://schemas.microsoft.com/office/powerpoint/2010/main" val="3843432859"/>
              </p:ext>
            </p:extLst>
          </p:nvPr>
        </p:nvGraphicFramePr>
        <p:xfrm>
          <a:off x="658813" y="2351906"/>
          <a:ext cx="5437186" cy="3093219"/>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C52094B1-D7D3-3C64-5811-426F1DFDA058}"/>
              </a:ext>
            </a:extLst>
          </p:cNvPr>
          <p:cNvSpPr>
            <a:spLocks noGrp="1"/>
          </p:cNvSpPr>
          <p:nvPr>
            <p:ph type="title"/>
          </p:nvPr>
        </p:nvSpPr>
        <p:spPr>
          <a:xfrm>
            <a:off x="457383" y="1029528"/>
            <a:ext cx="11020261" cy="418876"/>
          </a:xfrm>
        </p:spPr>
        <p:txBody>
          <a:bodyPr/>
          <a:lstStyle/>
          <a:p>
            <a:r>
              <a:rPr lang="en-US" sz="3200">
                <a:latin typeface="Arial Black"/>
              </a:rPr>
              <a:t>The pace of funds rate increases will depend on the evolution of inflation</a:t>
            </a:r>
          </a:p>
        </p:txBody>
      </p:sp>
      <p:sp>
        <p:nvSpPr>
          <p:cNvPr id="4" name="Slide Number Placeholder 3">
            <a:extLst>
              <a:ext uri="{FF2B5EF4-FFF2-40B4-BE49-F238E27FC236}">
                <a16:creationId xmlns:a16="http://schemas.microsoft.com/office/drawing/2014/main" id="{095FF2F1-B420-5304-3688-A4CC1CD92B3B}"/>
              </a:ext>
            </a:extLst>
          </p:cNvPr>
          <p:cNvSpPr>
            <a:spLocks noGrp="1"/>
          </p:cNvSpPr>
          <p:nvPr>
            <p:ph type="sldNum" sz="quarter" idx="4"/>
          </p:nvPr>
        </p:nvSpPr>
        <p:spPr/>
        <p:txBody>
          <a:bodyPr/>
          <a:lstStyle/>
          <a:p>
            <a:r>
              <a:rPr lang="en-US"/>
              <a:t> </a:t>
            </a:r>
            <a:r>
              <a:rPr lang="en-US" sz="1200"/>
              <a:t>Dynan Global Economic Prospects </a:t>
            </a:r>
            <a:r>
              <a:rPr lang="en-GB" sz="1200">
                <a:latin typeface="Arial" panose="020B0604020202020204" pitchFamily="34" charset="0"/>
              </a:rPr>
              <a:t>|</a:t>
            </a:r>
            <a:r>
              <a:rPr lang="en-US" sz="1200"/>
              <a:t> </a:t>
            </a:r>
            <a:fld id="{A1A809AE-F2E2-2A45-AE02-B5F1C2167F27}" type="slidenum">
              <a:rPr lang="en-US" sz="1200" smtClean="0"/>
              <a:pPr/>
              <a:t>13</a:t>
            </a:fld>
            <a:endParaRPr lang="en-US" sz="1200"/>
          </a:p>
        </p:txBody>
      </p:sp>
      <p:sp>
        <p:nvSpPr>
          <p:cNvPr id="12" name="TextBox 11">
            <a:extLst>
              <a:ext uri="{FF2B5EF4-FFF2-40B4-BE49-F238E27FC236}">
                <a16:creationId xmlns:a16="http://schemas.microsoft.com/office/drawing/2014/main" id="{E525CDCF-1FD5-9F16-1CBA-6012243D3D17}"/>
              </a:ext>
            </a:extLst>
          </p:cNvPr>
          <p:cNvSpPr txBox="1"/>
          <p:nvPr/>
        </p:nvSpPr>
        <p:spPr>
          <a:xfrm>
            <a:off x="658813" y="1767131"/>
            <a:ext cx="5824537" cy="584775"/>
          </a:xfrm>
          <a:prstGeom prst="rect">
            <a:avLst/>
          </a:prstGeom>
          <a:noFill/>
        </p:spPr>
        <p:txBody>
          <a:bodyPr wrap="square" lIns="91440" tIns="45720" rIns="91440" bIns="45720" rtlCol="0" anchor="t">
            <a:spAutoFit/>
          </a:bodyPr>
          <a:lstStyle/>
          <a:p>
            <a:r>
              <a:rPr lang="en-US" sz="2000">
                <a:cs typeface="Arial"/>
              </a:rPr>
              <a:t>PCE Inflation</a:t>
            </a:r>
            <a:endParaRPr lang="en-US">
              <a:cs typeface="Arial"/>
            </a:endParaRPr>
          </a:p>
          <a:p>
            <a:r>
              <a:rPr lang="en-US" sz="1200">
                <a:cs typeface="Arial"/>
              </a:rPr>
              <a:t>Percent change from 12 months earlier</a:t>
            </a:r>
            <a:endParaRPr lang="en-US">
              <a:cs typeface="Arial"/>
            </a:endParaRPr>
          </a:p>
        </p:txBody>
      </p:sp>
      <p:sp>
        <p:nvSpPr>
          <p:cNvPr id="13" name="TextBox 12">
            <a:extLst>
              <a:ext uri="{FF2B5EF4-FFF2-40B4-BE49-F238E27FC236}">
                <a16:creationId xmlns:a16="http://schemas.microsoft.com/office/drawing/2014/main" id="{14BE2946-2EC0-230C-5952-E65C97A8D7ED}"/>
              </a:ext>
            </a:extLst>
          </p:cNvPr>
          <p:cNvSpPr txBox="1"/>
          <p:nvPr/>
        </p:nvSpPr>
        <p:spPr>
          <a:xfrm>
            <a:off x="6575785" y="1895918"/>
            <a:ext cx="4998179" cy="3785652"/>
          </a:xfrm>
          <a:prstGeom prst="rect">
            <a:avLst/>
          </a:prstGeom>
          <a:noFill/>
        </p:spPr>
        <p:txBody>
          <a:bodyPr wrap="square" lIns="91440" tIns="45720" rIns="91440" bIns="45720" rtlCol="0" anchor="t">
            <a:spAutoFit/>
          </a:bodyPr>
          <a:lstStyle/>
          <a:p>
            <a:r>
              <a:rPr lang="en-US" sz="2400">
                <a:ea typeface="+mn-lt"/>
                <a:cs typeface="+mn-lt"/>
              </a:rPr>
              <a:t>Overall inflation began to ramp up last March and has now surged to a level not seen since the early 1980s</a:t>
            </a:r>
            <a:endParaRPr lang="en-US"/>
          </a:p>
          <a:p>
            <a:endParaRPr lang="en-US" sz="2400">
              <a:ea typeface="+mn-lt"/>
              <a:cs typeface="+mn-lt"/>
            </a:endParaRPr>
          </a:p>
          <a:p>
            <a:r>
              <a:rPr lang="en-US" sz="2400">
                <a:ea typeface="+mn-lt"/>
                <a:cs typeface="+mn-lt"/>
              </a:rPr>
              <a:t>Measures that exclude outsized changes remained subdued through the end of last summer but then began rising and have now also hit levels not seen in decades</a:t>
            </a:r>
            <a:endParaRPr lang="en-US"/>
          </a:p>
        </p:txBody>
      </p:sp>
      <p:sp>
        <p:nvSpPr>
          <p:cNvPr id="9" name="TextBox 8">
            <a:extLst>
              <a:ext uri="{FF2B5EF4-FFF2-40B4-BE49-F238E27FC236}">
                <a16:creationId xmlns:a16="http://schemas.microsoft.com/office/drawing/2014/main" id="{A2E08210-65D9-4743-A8A3-1A1C08A58244}"/>
              </a:ext>
            </a:extLst>
          </p:cNvPr>
          <p:cNvSpPr txBox="1"/>
          <p:nvPr/>
        </p:nvSpPr>
        <p:spPr>
          <a:xfrm>
            <a:off x="658813" y="5512746"/>
            <a:ext cx="5437187" cy="246221"/>
          </a:xfrm>
          <a:prstGeom prst="rect">
            <a:avLst/>
          </a:prstGeom>
          <a:noFill/>
        </p:spPr>
        <p:txBody>
          <a:bodyPr wrap="square" lIns="91440" tIns="45720" rIns="91440" bIns="45720" rtlCol="0" anchor="t">
            <a:spAutoFit/>
          </a:bodyPr>
          <a:lstStyle/>
          <a:p>
            <a:r>
              <a:rPr lang="en-US" sz="1000"/>
              <a:t>Source: Federal Reserve Bank of Dallas and US Bureau of Economic Analysis via FRED</a:t>
            </a:r>
          </a:p>
        </p:txBody>
      </p:sp>
      <p:sp>
        <p:nvSpPr>
          <p:cNvPr id="11" name="TextBox 10">
            <a:extLst>
              <a:ext uri="{FF2B5EF4-FFF2-40B4-BE49-F238E27FC236}">
                <a16:creationId xmlns:a16="http://schemas.microsoft.com/office/drawing/2014/main" id="{4F30767B-CDFE-499A-BA4C-321A771C637F}"/>
              </a:ext>
            </a:extLst>
          </p:cNvPr>
          <p:cNvSpPr txBox="1"/>
          <p:nvPr/>
        </p:nvSpPr>
        <p:spPr>
          <a:xfrm>
            <a:off x="2609479" y="3898136"/>
            <a:ext cx="1259813" cy="400110"/>
          </a:xfrm>
          <a:prstGeom prst="rect">
            <a:avLst/>
          </a:prstGeom>
          <a:noFill/>
        </p:spPr>
        <p:txBody>
          <a:bodyPr wrap="square" rtlCol="0">
            <a:spAutoFit/>
          </a:bodyPr>
          <a:lstStyle/>
          <a:p>
            <a:r>
              <a:rPr lang="en-US" sz="1000">
                <a:solidFill>
                  <a:schemeClr val="bg1">
                    <a:lumMod val="65000"/>
                  </a:schemeClr>
                </a:solidFill>
              </a:rPr>
              <a:t>“trimmed mean” inflation</a:t>
            </a:r>
          </a:p>
        </p:txBody>
      </p:sp>
      <p:sp>
        <p:nvSpPr>
          <p:cNvPr id="10" name="TextBox 9">
            <a:extLst>
              <a:ext uri="{FF2B5EF4-FFF2-40B4-BE49-F238E27FC236}">
                <a16:creationId xmlns:a16="http://schemas.microsoft.com/office/drawing/2014/main" id="{05D37DD7-9EEA-4D41-AFAB-0583F49C0964}"/>
              </a:ext>
            </a:extLst>
          </p:cNvPr>
          <p:cNvSpPr txBox="1"/>
          <p:nvPr/>
        </p:nvSpPr>
        <p:spPr>
          <a:xfrm>
            <a:off x="1280793" y="2905713"/>
            <a:ext cx="2096613" cy="246221"/>
          </a:xfrm>
          <a:prstGeom prst="rect">
            <a:avLst/>
          </a:prstGeom>
          <a:noFill/>
        </p:spPr>
        <p:txBody>
          <a:bodyPr wrap="square" rtlCol="0">
            <a:spAutoFit/>
          </a:bodyPr>
          <a:lstStyle/>
          <a:p>
            <a:r>
              <a:rPr lang="en-US" sz="1000">
                <a:solidFill>
                  <a:srgbClr val="11597F"/>
                </a:solidFill>
              </a:rPr>
              <a:t>overall inflation</a:t>
            </a:r>
          </a:p>
        </p:txBody>
      </p:sp>
      <p:cxnSp>
        <p:nvCxnSpPr>
          <p:cNvPr id="6" name="Straight Arrow Connector 5">
            <a:extLst>
              <a:ext uri="{FF2B5EF4-FFF2-40B4-BE49-F238E27FC236}">
                <a16:creationId xmlns:a16="http://schemas.microsoft.com/office/drawing/2014/main" id="{9FF772EB-ECE5-4538-A12B-E669B12AD6AA}"/>
              </a:ext>
            </a:extLst>
          </p:cNvPr>
          <p:cNvCxnSpPr>
            <a:cxnSpLocks/>
          </p:cNvCxnSpPr>
          <p:nvPr/>
        </p:nvCxnSpPr>
        <p:spPr>
          <a:xfrm>
            <a:off x="3136392" y="4215200"/>
            <a:ext cx="153164" cy="210496"/>
          </a:xfrm>
          <a:prstGeom prst="straightConnector1">
            <a:avLst/>
          </a:prstGeom>
          <a:ln>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18319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094B1-D7D3-3C64-5811-426F1DFDA058}"/>
              </a:ext>
            </a:extLst>
          </p:cNvPr>
          <p:cNvSpPr>
            <a:spLocks noGrp="1"/>
          </p:cNvSpPr>
          <p:nvPr>
            <p:ph type="title"/>
          </p:nvPr>
        </p:nvSpPr>
        <p:spPr>
          <a:xfrm>
            <a:off x="718609" y="937669"/>
            <a:ext cx="11137757" cy="418876"/>
          </a:xfrm>
        </p:spPr>
        <p:txBody>
          <a:bodyPr/>
          <a:lstStyle/>
          <a:p>
            <a:r>
              <a:rPr lang="en-US" sz="3200">
                <a:latin typeface="Arial Black"/>
              </a:rPr>
              <a:t>The path of inflation will depend primarily on three factors</a:t>
            </a:r>
          </a:p>
        </p:txBody>
      </p:sp>
      <p:sp>
        <p:nvSpPr>
          <p:cNvPr id="4" name="Slide Number Placeholder 3">
            <a:extLst>
              <a:ext uri="{FF2B5EF4-FFF2-40B4-BE49-F238E27FC236}">
                <a16:creationId xmlns:a16="http://schemas.microsoft.com/office/drawing/2014/main" id="{095FF2F1-B420-5304-3688-A4CC1CD92B3B}"/>
              </a:ext>
            </a:extLst>
          </p:cNvPr>
          <p:cNvSpPr>
            <a:spLocks noGrp="1"/>
          </p:cNvSpPr>
          <p:nvPr>
            <p:ph type="sldNum" sz="quarter" idx="4"/>
          </p:nvPr>
        </p:nvSpPr>
        <p:spPr/>
        <p:txBody>
          <a:bodyPr/>
          <a:lstStyle/>
          <a:p>
            <a:r>
              <a:rPr lang="en-US"/>
              <a:t> </a:t>
            </a:r>
            <a:r>
              <a:rPr lang="en-US" sz="1200"/>
              <a:t>Dynan Global Economic Prospects </a:t>
            </a:r>
            <a:r>
              <a:rPr lang="en-GB" sz="1200">
                <a:latin typeface="Arial" panose="020B0604020202020204" pitchFamily="34" charset="0"/>
              </a:rPr>
              <a:t>|</a:t>
            </a:r>
            <a:r>
              <a:rPr lang="en-US" sz="1200"/>
              <a:t> </a:t>
            </a:r>
            <a:fld id="{A1A809AE-F2E2-2A45-AE02-B5F1C2167F27}" type="slidenum">
              <a:rPr lang="en-US" sz="1200" smtClean="0"/>
              <a:pPr/>
              <a:t>14</a:t>
            </a:fld>
            <a:endParaRPr lang="en-US" sz="1200"/>
          </a:p>
        </p:txBody>
      </p:sp>
      <p:sp>
        <p:nvSpPr>
          <p:cNvPr id="9" name="TextBox 8">
            <a:extLst>
              <a:ext uri="{FF2B5EF4-FFF2-40B4-BE49-F238E27FC236}">
                <a16:creationId xmlns:a16="http://schemas.microsoft.com/office/drawing/2014/main" id="{E7EE009B-BD37-3DA7-85F7-2619C7188102}"/>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
        <p:nvSpPr>
          <p:cNvPr id="3" name="TextBox 2">
            <a:extLst>
              <a:ext uri="{FF2B5EF4-FFF2-40B4-BE49-F238E27FC236}">
                <a16:creationId xmlns:a16="http://schemas.microsoft.com/office/drawing/2014/main" id="{BFC17892-BD68-5E94-46C4-4366CF05AA20}"/>
              </a:ext>
            </a:extLst>
          </p:cNvPr>
          <p:cNvSpPr txBox="1"/>
          <p:nvPr/>
        </p:nvSpPr>
        <p:spPr>
          <a:xfrm>
            <a:off x="611846" y="1571066"/>
            <a:ext cx="10609100" cy="2677656"/>
          </a:xfrm>
          <a:prstGeom prst="rect">
            <a:avLst/>
          </a:prstGeom>
          <a:noFill/>
        </p:spPr>
        <p:txBody>
          <a:bodyPr wrap="square" lIns="91440" tIns="45720" rIns="91440" bIns="45720" rtlCol="0" anchor="t">
            <a:spAutoFit/>
          </a:bodyPr>
          <a:lstStyle/>
          <a:p>
            <a:endParaRPr lang="en-US" sz="2400">
              <a:ea typeface="+mn-lt"/>
              <a:cs typeface="+mn-lt"/>
            </a:endParaRPr>
          </a:p>
          <a:p>
            <a:r>
              <a:rPr lang="en-US" sz="2400">
                <a:ea typeface="+mn-lt"/>
                <a:cs typeface="+mn-lt"/>
              </a:rPr>
              <a:t>Slack—the extent to which demand is below (or above) potential supply</a:t>
            </a:r>
            <a:endParaRPr lang="en-US">
              <a:ea typeface="+mn-lt"/>
              <a:cs typeface="+mn-lt"/>
            </a:endParaRPr>
          </a:p>
          <a:p>
            <a:endParaRPr lang="en-US" sz="2400">
              <a:ea typeface="+mn-lt"/>
              <a:cs typeface="+mn-lt"/>
            </a:endParaRPr>
          </a:p>
          <a:p>
            <a:r>
              <a:rPr lang="en-US" sz="2400">
                <a:ea typeface="+mn-lt"/>
                <a:cs typeface="+mn-lt"/>
              </a:rPr>
              <a:t>Supply shocks—for example, reductions in Russian oil exports and COVID-related shutdowns in China</a:t>
            </a:r>
            <a:endParaRPr lang="en-US">
              <a:ea typeface="+mn-lt"/>
              <a:cs typeface="+mn-lt"/>
            </a:endParaRPr>
          </a:p>
          <a:p>
            <a:endParaRPr lang="en-US" sz="2400">
              <a:ea typeface="+mn-lt"/>
              <a:cs typeface="+mn-lt"/>
            </a:endParaRPr>
          </a:p>
          <a:p>
            <a:r>
              <a:rPr lang="en-US" sz="2400">
                <a:ea typeface="+mn-lt"/>
                <a:cs typeface="+mn-lt"/>
              </a:rPr>
              <a:t>Expected future inflation and past inflation</a:t>
            </a:r>
            <a:endParaRPr lang="en-US" sz="2400">
              <a:cs typeface="Arial"/>
            </a:endParaRPr>
          </a:p>
        </p:txBody>
      </p:sp>
    </p:spTree>
    <p:extLst>
      <p:ext uri="{BB962C8B-B14F-4D97-AF65-F5344CB8AC3E}">
        <p14:creationId xmlns:p14="http://schemas.microsoft.com/office/powerpoint/2010/main" val="34929149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094B1-D7D3-3C64-5811-426F1DFDA058}"/>
              </a:ext>
            </a:extLst>
          </p:cNvPr>
          <p:cNvSpPr>
            <a:spLocks noGrp="1"/>
          </p:cNvSpPr>
          <p:nvPr>
            <p:ph type="title"/>
          </p:nvPr>
        </p:nvSpPr>
        <p:spPr>
          <a:xfrm>
            <a:off x="550542" y="1036547"/>
            <a:ext cx="11187060" cy="418876"/>
          </a:xfrm>
        </p:spPr>
        <p:txBody>
          <a:bodyPr/>
          <a:lstStyle/>
          <a:p>
            <a:r>
              <a:rPr lang="en-US" dirty="0">
                <a:latin typeface="Arial Black"/>
              </a:rPr>
              <a:t>Rising labor supply will increase slack this year </a:t>
            </a:r>
          </a:p>
        </p:txBody>
      </p:sp>
      <p:sp>
        <p:nvSpPr>
          <p:cNvPr id="4" name="Slide Number Placeholder 3">
            <a:extLst>
              <a:ext uri="{FF2B5EF4-FFF2-40B4-BE49-F238E27FC236}">
                <a16:creationId xmlns:a16="http://schemas.microsoft.com/office/drawing/2014/main" id="{095FF2F1-B420-5304-3688-A4CC1CD92B3B}"/>
              </a:ext>
            </a:extLst>
          </p:cNvPr>
          <p:cNvSpPr>
            <a:spLocks noGrp="1"/>
          </p:cNvSpPr>
          <p:nvPr>
            <p:ph type="sldNum" sz="quarter" idx="4"/>
          </p:nvPr>
        </p:nvSpPr>
        <p:spPr/>
        <p:txBody>
          <a:bodyPr/>
          <a:lstStyle/>
          <a:p>
            <a:r>
              <a:rPr lang="en-US"/>
              <a:t> </a:t>
            </a:r>
            <a:r>
              <a:rPr lang="en-US" sz="1200"/>
              <a:t>Dynan Global Economic Prospects </a:t>
            </a:r>
            <a:r>
              <a:rPr lang="en-GB" sz="1200">
                <a:latin typeface="Arial" panose="020B0604020202020204" pitchFamily="34" charset="0"/>
              </a:rPr>
              <a:t>|</a:t>
            </a:r>
            <a:r>
              <a:rPr lang="en-US" sz="1200"/>
              <a:t> </a:t>
            </a:r>
            <a:fld id="{A1A809AE-F2E2-2A45-AE02-B5F1C2167F27}" type="slidenum">
              <a:rPr lang="en-US" sz="1200" smtClean="0"/>
              <a:pPr/>
              <a:t>15</a:t>
            </a:fld>
            <a:endParaRPr lang="en-US" sz="1200"/>
          </a:p>
        </p:txBody>
      </p:sp>
      <p:sp>
        <p:nvSpPr>
          <p:cNvPr id="9" name="TextBox 8">
            <a:extLst>
              <a:ext uri="{FF2B5EF4-FFF2-40B4-BE49-F238E27FC236}">
                <a16:creationId xmlns:a16="http://schemas.microsoft.com/office/drawing/2014/main" id="{E7EE009B-BD37-3DA7-85F7-2619C7188102}"/>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
        <p:nvSpPr>
          <p:cNvPr id="6" name="TextBox 5">
            <a:extLst>
              <a:ext uri="{FF2B5EF4-FFF2-40B4-BE49-F238E27FC236}">
                <a16:creationId xmlns:a16="http://schemas.microsoft.com/office/drawing/2014/main" id="{8B54F4DB-4335-4DD7-F5B5-F8BDA81CBD9A}"/>
              </a:ext>
            </a:extLst>
          </p:cNvPr>
          <p:cNvSpPr txBox="1"/>
          <p:nvPr/>
        </p:nvSpPr>
        <p:spPr>
          <a:xfrm>
            <a:off x="550542" y="1685918"/>
            <a:ext cx="3928652" cy="553998"/>
          </a:xfrm>
          <a:prstGeom prst="rect">
            <a:avLst/>
          </a:prstGeom>
          <a:noFill/>
        </p:spPr>
        <p:txBody>
          <a:bodyPr wrap="square" lIns="91440" tIns="45720" rIns="91440" bIns="45720" rtlCol="0" anchor="t">
            <a:spAutoFit/>
          </a:bodyPr>
          <a:lstStyle/>
          <a:p>
            <a:r>
              <a:rPr lang="en-US">
                <a:cs typeface="Arial"/>
              </a:rPr>
              <a:t>Labor Force Participation Rate</a:t>
            </a:r>
          </a:p>
          <a:p>
            <a:r>
              <a:rPr lang="en-US" sz="1200">
                <a:cs typeface="Arial"/>
              </a:rPr>
              <a:t>Percent of Population</a:t>
            </a:r>
            <a:endParaRPr lang="en-US">
              <a:cs typeface="Arial"/>
            </a:endParaRPr>
          </a:p>
        </p:txBody>
      </p:sp>
      <p:sp>
        <p:nvSpPr>
          <p:cNvPr id="11" name="TextBox 10">
            <a:extLst>
              <a:ext uri="{FF2B5EF4-FFF2-40B4-BE49-F238E27FC236}">
                <a16:creationId xmlns:a16="http://schemas.microsoft.com/office/drawing/2014/main" id="{0FF07966-5193-426F-8B87-8FB87300637E}"/>
              </a:ext>
            </a:extLst>
          </p:cNvPr>
          <p:cNvSpPr txBox="1"/>
          <p:nvPr/>
        </p:nvSpPr>
        <p:spPr>
          <a:xfrm>
            <a:off x="658813" y="5512746"/>
            <a:ext cx="5437187" cy="246221"/>
          </a:xfrm>
          <a:prstGeom prst="rect">
            <a:avLst/>
          </a:prstGeom>
          <a:noFill/>
        </p:spPr>
        <p:txBody>
          <a:bodyPr wrap="square" lIns="91440" tIns="45720" rIns="91440" bIns="45720" rtlCol="0" anchor="t">
            <a:spAutoFit/>
          </a:bodyPr>
          <a:lstStyle/>
          <a:p>
            <a:pPr algn="l"/>
            <a:r>
              <a:rPr lang="en-US" sz="1000"/>
              <a:t>Source: US Bureau of Labor Statistics via FRED</a:t>
            </a:r>
          </a:p>
        </p:txBody>
      </p:sp>
      <p:sp>
        <p:nvSpPr>
          <p:cNvPr id="12" name="TextBox 11">
            <a:extLst>
              <a:ext uri="{FF2B5EF4-FFF2-40B4-BE49-F238E27FC236}">
                <a16:creationId xmlns:a16="http://schemas.microsoft.com/office/drawing/2014/main" id="{0F268056-3FC8-3035-5D35-0E3F9E99228E}"/>
              </a:ext>
            </a:extLst>
          </p:cNvPr>
          <p:cNvSpPr txBox="1"/>
          <p:nvPr/>
        </p:nvSpPr>
        <p:spPr>
          <a:xfrm>
            <a:off x="6204274" y="1719728"/>
            <a:ext cx="4490125" cy="553998"/>
          </a:xfrm>
          <a:prstGeom prst="rect">
            <a:avLst/>
          </a:prstGeom>
          <a:noFill/>
        </p:spPr>
        <p:txBody>
          <a:bodyPr wrap="square" lIns="91440" tIns="45720" rIns="91440" bIns="45720" rtlCol="0" anchor="t">
            <a:spAutoFit/>
          </a:bodyPr>
          <a:lstStyle/>
          <a:p>
            <a:r>
              <a:rPr lang="en-US">
                <a:cs typeface="Arial"/>
              </a:rPr>
              <a:t>Foreign Born Population, Age 16-64</a:t>
            </a:r>
          </a:p>
          <a:p>
            <a:r>
              <a:rPr lang="en-US" sz="1200">
                <a:cs typeface="Arial"/>
              </a:rPr>
              <a:t>Thousands</a:t>
            </a:r>
          </a:p>
        </p:txBody>
      </p:sp>
      <p:graphicFrame>
        <p:nvGraphicFramePr>
          <p:cNvPr id="13" name="Chart 12">
            <a:extLst>
              <a:ext uri="{FF2B5EF4-FFF2-40B4-BE49-F238E27FC236}">
                <a16:creationId xmlns:a16="http://schemas.microsoft.com/office/drawing/2014/main" id="{7509A70D-4F66-4337-A591-7238986D9E91}"/>
              </a:ext>
            </a:extLst>
          </p:cNvPr>
          <p:cNvGraphicFramePr>
            <a:graphicFrameLocks/>
          </p:cNvGraphicFramePr>
          <p:nvPr>
            <p:extLst>
              <p:ext uri="{D42A27DB-BD31-4B8C-83A1-F6EECF244321}">
                <p14:modId xmlns:p14="http://schemas.microsoft.com/office/powerpoint/2010/main" val="2452586305"/>
              </p:ext>
            </p:extLst>
          </p:nvPr>
        </p:nvGraphicFramePr>
        <p:xfrm>
          <a:off x="550542" y="2273726"/>
          <a:ext cx="5437186" cy="31713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Chart 15">
            <a:extLst>
              <a:ext uri="{FF2B5EF4-FFF2-40B4-BE49-F238E27FC236}">
                <a16:creationId xmlns:a16="http://schemas.microsoft.com/office/drawing/2014/main" id="{AEFBCFB4-432D-42D6-AC8F-4D24A70B7D1E}"/>
              </a:ext>
            </a:extLst>
          </p:cNvPr>
          <p:cNvGraphicFramePr>
            <a:graphicFrameLocks/>
          </p:cNvGraphicFramePr>
          <p:nvPr>
            <p:extLst>
              <p:ext uri="{D42A27DB-BD31-4B8C-83A1-F6EECF244321}">
                <p14:modId xmlns:p14="http://schemas.microsoft.com/office/powerpoint/2010/main" val="161839668"/>
              </p:ext>
            </p:extLst>
          </p:nvPr>
        </p:nvGraphicFramePr>
        <p:xfrm>
          <a:off x="6306208" y="2323512"/>
          <a:ext cx="5298742" cy="3121611"/>
        </p:xfrm>
        <a:graphic>
          <a:graphicData uri="http://schemas.openxmlformats.org/drawingml/2006/chart">
            <c:chart xmlns:c="http://schemas.openxmlformats.org/drawingml/2006/chart" xmlns:r="http://schemas.openxmlformats.org/officeDocument/2006/relationships" r:id="rId3"/>
          </a:graphicData>
        </a:graphic>
      </p:graphicFrame>
      <p:sp>
        <p:nvSpPr>
          <p:cNvPr id="17" name="TextBox 16">
            <a:extLst>
              <a:ext uri="{FF2B5EF4-FFF2-40B4-BE49-F238E27FC236}">
                <a16:creationId xmlns:a16="http://schemas.microsoft.com/office/drawing/2014/main" id="{1A51196E-CF22-49F4-9CAD-2CF608CA3471}"/>
              </a:ext>
            </a:extLst>
          </p:cNvPr>
          <p:cNvSpPr txBox="1"/>
          <p:nvPr/>
        </p:nvSpPr>
        <p:spPr>
          <a:xfrm>
            <a:off x="6204271" y="5393245"/>
            <a:ext cx="5437187" cy="400110"/>
          </a:xfrm>
          <a:prstGeom prst="rect">
            <a:avLst/>
          </a:prstGeom>
          <a:noFill/>
        </p:spPr>
        <p:txBody>
          <a:bodyPr wrap="square" lIns="91440" tIns="45720" rIns="91440" bIns="45720" rtlCol="0" anchor="t">
            <a:spAutoFit/>
          </a:bodyPr>
          <a:lstStyle/>
          <a:p>
            <a:pPr algn="l"/>
            <a:r>
              <a:rPr lang="en-US" sz="1000"/>
              <a:t>Note: January changes incorporate annual adjustments to BLS population controls </a:t>
            </a:r>
          </a:p>
          <a:p>
            <a:pPr algn="l"/>
            <a:r>
              <a:rPr lang="en-US" sz="1000"/>
              <a:t>Source: US Bureau of Labor Statistics</a:t>
            </a:r>
          </a:p>
        </p:txBody>
      </p:sp>
    </p:spTree>
    <p:extLst>
      <p:ext uri="{BB962C8B-B14F-4D97-AF65-F5344CB8AC3E}">
        <p14:creationId xmlns:p14="http://schemas.microsoft.com/office/powerpoint/2010/main" val="35444375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094B1-D7D3-3C64-5811-426F1DFDA058}"/>
              </a:ext>
            </a:extLst>
          </p:cNvPr>
          <p:cNvSpPr>
            <a:spLocks noGrp="1"/>
          </p:cNvSpPr>
          <p:nvPr>
            <p:ph type="title"/>
          </p:nvPr>
        </p:nvSpPr>
        <p:spPr>
          <a:xfrm>
            <a:off x="609721" y="877252"/>
            <a:ext cx="10829608" cy="439286"/>
          </a:xfrm>
        </p:spPr>
        <p:txBody>
          <a:bodyPr/>
          <a:lstStyle/>
          <a:p>
            <a:r>
              <a:rPr lang="en-US" dirty="0">
                <a:latin typeface="Arial Black"/>
              </a:rPr>
              <a:t>But labor demand shows no sign of slowing as yet</a:t>
            </a:r>
            <a:endParaRPr lang="en-US" dirty="0"/>
          </a:p>
        </p:txBody>
      </p:sp>
      <p:sp>
        <p:nvSpPr>
          <p:cNvPr id="4" name="Slide Number Placeholder 3">
            <a:extLst>
              <a:ext uri="{FF2B5EF4-FFF2-40B4-BE49-F238E27FC236}">
                <a16:creationId xmlns:a16="http://schemas.microsoft.com/office/drawing/2014/main" id="{095FF2F1-B420-5304-3688-A4CC1CD92B3B}"/>
              </a:ext>
            </a:extLst>
          </p:cNvPr>
          <p:cNvSpPr>
            <a:spLocks noGrp="1"/>
          </p:cNvSpPr>
          <p:nvPr>
            <p:ph type="sldNum" sz="quarter" idx="4"/>
          </p:nvPr>
        </p:nvSpPr>
        <p:spPr/>
        <p:txBody>
          <a:bodyPr/>
          <a:lstStyle/>
          <a:p>
            <a:r>
              <a:rPr lang="en-US"/>
              <a:t> </a:t>
            </a:r>
            <a:r>
              <a:rPr lang="en-US" sz="1200"/>
              <a:t>Dynan Global Economic Prospects </a:t>
            </a:r>
            <a:r>
              <a:rPr lang="en-GB" sz="1200">
                <a:latin typeface="Arial" panose="020B0604020202020204" pitchFamily="34" charset="0"/>
              </a:rPr>
              <a:t>|</a:t>
            </a:r>
            <a:r>
              <a:rPr lang="en-US" sz="1200"/>
              <a:t> </a:t>
            </a:r>
            <a:fld id="{A1A809AE-F2E2-2A45-AE02-B5F1C2167F27}" type="slidenum">
              <a:rPr lang="en-US" sz="1200" smtClean="0"/>
              <a:pPr/>
              <a:t>16</a:t>
            </a:fld>
            <a:endParaRPr lang="en-US" sz="1200"/>
          </a:p>
        </p:txBody>
      </p:sp>
      <p:sp>
        <p:nvSpPr>
          <p:cNvPr id="9" name="TextBox 8">
            <a:extLst>
              <a:ext uri="{FF2B5EF4-FFF2-40B4-BE49-F238E27FC236}">
                <a16:creationId xmlns:a16="http://schemas.microsoft.com/office/drawing/2014/main" id="{1E752DBE-B8F5-FAD3-D3EE-EEFF2C700423}"/>
              </a:ext>
            </a:extLst>
          </p:cNvPr>
          <p:cNvSpPr txBox="1"/>
          <p:nvPr/>
        </p:nvSpPr>
        <p:spPr>
          <a:xfrm>
            <a:off x="658813" y="1736725"/>
            <a:ext cx="4876800" cy="553998"/>
          </a:xfrm>
          <a:prstGeom prst="rect">
            <a:avLst/>
          </a:prstGeom>
          <a:noFill/>
        </p:spPr>
        <p:txBody>
          <a:bodyPr wrap="square" lIns="91440" tIns="45720" rIns="91440" bIns="45720" rtlCol="0" anchor="t">
            <a:spAutoFit/>
          </a:bodyPr>
          <a:lstStyle/>
          <a:p>
            <a:r>
              <a:rPr lang="en-US">
                <a:cs typeface="Arial"/>
              </a:rPr>
              <a:t>Nonfarm Payroll Employment</a:t>
            </a:r>
          </a:p>
          <a:p>
            <a:r>
              <a:rPr lang="en-US" sz="1200"/>
              <a:t>Change (thousands)</a:t>
            </a:r>
            <a:endParaRPr lang="en-US" sz="1200">
              <a:cs typeface="Arial"/>
            </a:endParaRPr>
          </a:p>
        </p:txBody>
      </p:sp>
      <p:sp>
        <p:nvSpPr>
          <p:cNvPr id="14" name="TextBox 13">
            <a:extLst>
              <a:ext uri="{FF2B5EF4-FFF2-40B4-BE49-F238E27FC236}">
                <a16:creationId xmlns:a16="http://schemas.microsoft.com/office/drawing/2014/main" id="{2E969E44-CA5A-6A80-CC37-F52A4C9B6388}"/>
              </a:ext>
            </a:extLst>
          </p:cNvPr>
          <p:cNvSpPr txBox="1"/>
          <p:nvPr/>
        </p:nvSpPr>
        <p:spPr>
          <a:xfrm>
            <a:off x="6134100" y="1743230"/>
            <a:ext cx="5362575" cy="553998"/>
          </a:xfrm>
          <a:prstGeom prst="rect">
            <a:avLst/>
          </a:prstGeom>
          <a:noFill/>
        </p:spPr>
        <p:txBody>
          <a:bodyPr wrap="square" lIns="91440" tIns="45720" rIns="91440" bIns="45720" rtlCol="0" anchor="t">
            <a:spAutoFit/>
          </a:bodyPr>
          <a:lstStyle/>
          <a:p>
            <a:r>
              <a:rPr lang="en-US">
                <a:cs typeface="Arial"/>
              </a:rPr>
              <a:t>Job Openings per Unemployed Worker</a:t>
            </a:r>
          </a:p>
          <a:p>
            <a:endParaRPr lang="en-US" sz="1200">
              <a:cs typeface="Arial"/>
            </a:endParaRPr>
          </a:p>
        </p:txBody>
      </p:sp>
      <p:sp>
        <p:nvSpPr>
          <p:cNvPr id="11" name="TextBox 10">
            <a:extLst>
              <a:ext uri="{FF2B5EF4-FFF2-40B4-BE49-F238E27FC236}">
                <a16:creationId xmlns:a16="http://schemas.microsoft.com/office/drawing/2014/main" id="{3ECC9AE0-6155-437C-94CF-B06C7880D9B7}"/>
              </a:ext>
            </a:extLst>
          </p:cNvPr>
          <p:cNvSpPr txBox="1"/>
          <p:nvPr/>
        </p:nvSpPr>
        <p:spPr>
          <a:xfrm>
            <a:off x="767735" y="5532653"/>
            <a:ext cx="4667249" cy="246221"/>
          </a:xfrm>
          <a:prstGeom prst="rect">
            <a:avLst/>
          </a:prstGeom>
          <a:noFill/>
        </p:spPr>
        <p:txBody>
          <a:bodyPr wrap="square" lIns="91440" tIns="45720" rIns="91440" bIns="45720" rtlCol="0" anchor="t">
            <a:spAutoFit/>
          </a:bodyPr>
          <a:lstStyle/>
          <a:p>
            <a:r>
              <a:rPr lang="en-US" sz="1000"/>
              <a:t>Source: US Bureau of Labor Statistics via FRED</a:t>
            </a:r>
          </a:p>
        </p:txBody>
      </p:sp>
      <p:sp>
        <p:nvSpPr>
          <p:cNvPr id="17" name="TextBox 16">
            <a:extLst>
              <a:ext uri="{FF2B5EF4-FFF2-40B4-BE49-F238E27FC236}">
                <a16:creationId xmlns:a16="http://schemas.microsoft.com/office/drawing/2014/main" id="{0671C087-FAC9-4D54-BB11-96A31049CE95}"/>
              </a:ext>
            </a:extLst>
          </p:cNvPr>
          <p:cNvSpPr txBox="1"/>
          <p:nvPr/>
        </p:nvSpPr>
        <p:spPr>
          <a:xfrm>
            <a:off x="6096000" y="5378764"/>
            <a:ext cx="5706193" cy="400110"/>
          </a:xfrm>
          <a:prstGeom prst="rect">
            <a:avLst/>
          </a:prstGeom>
          <a:noFill/>
        </p:spPr>
        <p:txBody>
          <a:bodyPr wrap="square" lIns="91440" tIns="45720" rIns="91440" bIns="45720" rtlCol="0" anchor="t">
            <a:spAutoFit/>
          </a:bodyPr>
          <a:lstStyle/>
          <a:p>
            <a:r>
              <a:rPr lang="en-US" sz="1000"/>
              <a:t>Note: Job openings for March 2022 are estimated based on Indeed Hiring Lab job postings. </a:t>
            </a:r>
          </a:p>
          <a:p>
            <a:r>
              <a:rPr lang="en-US" sz="1000"/>
              <a:t>Sources: US Bureau of Labor Statistics via </a:t>
            </a:r>
            <a:r>
              <a:rPr lang="en-US" sz="1000" err="1"/>
              <a:t>Macrobond</a:t>
            </a:r>
            <a:r>
              <a:rPr lang="en-US" sz="1000"/>
              <a:t>; Indeed Hiring Lab; author's calculations</a:t>
            </a:r>
            <a:endParaRPr lang="en-US" sz="1000">
              <a:cs typeface="Arial"/>
            </a:endParaRPr>
          </a:p>
        </p:txBody>
      </p:sp>
      <p:graphicFrame>
        <p:nvGraphicFramePr>
          <p:cNvPr id="23" name="Chart 22">
            <a:extLst>
              <a:ext uri="{FF2B5EF4-FFF2-40B4-BE49-F238E27FC236}">
                <a16:creationId xmlns:a16="http://schemas.microsoft.com/office/drawing/2014/main" id="{22F1C583-AD51-4754-9ABA-508CA21714DB}"/>
              </a:ext>
            </a:extLst>
          </p:cNvPr>
          <p:cNvGraphicFramePr>
            <a:graphicFrameLocks/>
          </p:cNvGraphicFramePr>
          <p:nvPr>
            <p:extLst>
              <p:ext uri="{D42A27DB-BD31-4B8C-83A1-F6EECF244321}">
                <p14:modId xmlns:p14="http://schemas.microsoft.com/office/powerpoint/2010/main" val="1661392231"/>
              </p:ext>
            </p:extLst>
          </p:nvPr>
        </p:nvGraphicFramePr>
        <p:xfrm>
          <a:off x="6095003" y="2209965"/>
          <a:ext cx="5401672" cy="323516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12">
            <a:extLst>
              <a:ext uri="{FF2B5EF4-FFF2-40B4-BE49-F238E27FC236}">
                <a16:creationId xmlns:a16="http://schemas.microsoft.com/office/drawing/2014/main" id="{5665E118-E508-4A42-92F4-5F989CD9F4CF}"/>
              </a:ext>
            </a:extLst>
          </p:cNvPr>
          <p:cNvGraphicFramePr>
            <a:graphicFrameLocks/>
          </p:cNvGraphicFramePr>
          <p:nvPr>
            <p:extLst>
              <p:ext uri="{D42A27DB-BD31-4B8C-83A1-F6EECF244321}">
                <p14:modId xmlns:p14="http://schemas.microsoft.com/office/powerpoint/2010/main" val="3169491502"/>
              </p:ext>
            </p:extLst>
          </p:nvPr>
        </p:nvGraphicFramePr>
        <p:xfrm>
          <a:off x="656144" y="2209967"/>
          <a:ext cx="5344327" cy="3235160"/>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47EBDD41-DAC2-4863-8910-1E51982BD1CB}"/>
              </a:ext>
            </a:extLst>
          </p:cNvPr>
          <p:cNvSpPr txBox="1"/>
          <p:nvPr/>
        </p:nvSpPr>
        <p:spPr>
          <a:xfrm>
            <a:off x="1982619" y="2537340"/>
            <a:ext cx="1114594" cy="553998"/>
          </a:xfrm>
          <a:prstGeom prst="rect">
            <a:avLst/>
          </a:prstGeom>
          <a:noFill/>
        </p:spPr>
        <p:txBody>
          <a:bodyPr wrap="square" rtlCol="0">
            <a:spAutoFit/>
          </a:bodyPr>
          <a:lstStyle/>
          <a:p>
            <a:r>
              <a:rPr lang="en-US" sz="1000" b="1">
                <a:solidFill>
                  <a:schemeClr val="accent4"/>
                </a:solidFill>
              </a:rPr>
              <a:t>3-month moving average </a:t>
            </a:r>
          </a:p>
        </p:txBody>
      </p:sp>
    </p:spTree>
    <p:extLst>
      <p:ext uri="{BB962C8B-B14F-4D97-AF65-F5344CB8AC3E}">
        <p14:creationId xmlns:p14="http://schemas.microsoft.com/office/powerpoint/2010/main" val="6651194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094B1-D7D3-3C64-5811-426F1DFDA058}"/>
              </a:ext>
            </a:extLst>
          </p:cNvPr>
          <p:cNvSpPr>
            <a:spLocks noGrp="1"/>
          </p:cNvSpPr>
          <p:nvPr>
            <p:ph type="title"/>
          </p:nvPr>
        </p:nvSpPr>
        <p:spPr>
          <a:xfrm>
            <a:off x="462631" y="1118740"/>
            <a:ext cx="11033714" cy="418876"/>
          </a:xfrm>
        </p:spPr>
        <p:txBody>
          <a:bodyPr/>
          <a:lstStyle/>
          <a:p>
            <a:r>
              <a:rPr lang="en-US">
                <a:latin typeface="Arial Black"/>
              </a:rPr>
              <a:t>Some supply shocks may be abating, but new ones are arising</a:t>
            </a:r>
          </a:p>
        </p:txBody>
      </p:sp>
      <p:sp>
        <p:nvSpPr>
          <p:cNvPr id="4" name="Slide Number Placeholder 3">
            <a:extLst>
              <a:ext uri="{FF2B5EF4-FFF2-40B4-BE49-F238E27FC236}">
                <a16:creationId xmlns:a16="http://schemas.microsoft.com/office/drawing/2014/main" id="{095FF2F1-B420-5304-3688-A4CC1CD92B3B}"/>
              </a:ext>
            </a:extLst>
          </p:cNvPr>
          <p:cNvSpPr>
            <a:spLocks noGrp="1"/>
          </p:cNvSpPr>
          <p:nvPr>
            <p:ph type="sldNum" sz="quarter" idx="4"/>
          </p:nvPr>
        </p:nvSpPr>
        <p:spPr/>
        <p:txBody>
          <a:bodyPr/>
          <a:lstStyle/>
          <a:p>
            <a:r>
              <a:rPr lang="en-US"/>
              <a:t> </a:t>
            </a:r>
            <a:r>
              <a:rPr lang="en-US" sz="1200"/>
              <a:t>Dynan Global Economic Prospects </a:t>
            </a:r>
            <a:r>
              <a:rPr lang="en-GB" sz="1200">
                <a:latin typeface="Arial" panose="020B0604020202020204" pitchFamily="34" charset="0"/>
              </a:rPr>
              <a:t>|</a:t>
            </a:r>
            <a:r>
              <a:rPr lang="en-US" sz="1200"/>
              <a:t> </a:t>
            </a:r>
            <a:fld id="{A1A809AE-F2E2-2A45-AE02-B5F1C2167F27}" type="slidenum">
              <a:rPr lang="en-US" sz="1200" smtClean="0"/>
              <a:pPr/>
              <a:t>17</a:t>
            </a:fld>
            <a:endParaRPr lang="en-US" sz="1200"/>
          </a:p>
        </p:txBody>
      </p:sp>
      <p:sp>
        <p:nvSpPr>
          <p:cNvPr id="9" name="TextBox 8">
            <a:extLst>
              <a:ext uri="{FF2B5EF4-FFF2-40B4-BE49-F238E27FC236}">
                <a16:creationId xmlns:a16="http://schemas.microsoft.com/office/drawing/2014/main" id="{E7EE009B-BD37-3DA7-85F7-2619C7188102}"/>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
        <p:nvSpPr>
          <p:cNvPr id="6" name="TextBox 5">
            <a:extLst>
              <a:ext uri="{FF2B5EF4-FFF2-40B4-BE49-F238E27FC236}">
                <a16:creationId xmlns:a16="http://schemas.microsoft.com/office/drawing/2014/main" id="{8B54F4DB-4335-4DD7-F5B5-F8BDA81CBD9A}"/>
              </a:ext>
            </a:extLst>
          </p:cNvPr>
          <p:cNvSpPr txBox="1"/>
          <p:nvPr/>
        </p:nvSpPr>
        <p:spPr>
          <a:xfrm>
            <a:off x="461124" y="1794694"/>
            <a:ext cx="5362246" cy="553998"/>
          </a:xfrm>
          <a:prstGeom prst="rect">
            <a:avLst/>
          </a:prstGeom>
          <a:noFill/>
        </p:spPr>
        <p:txBody>
          <a:bodyPr wrap="square" lIns="91440" tIns="45720" rIns="91440" bIns="45720" rtlCol="0" anchor="t">
            <a:spAutoFit/>
          </a:bodyPr>
          <a:lstStyle/>
          <a:p>
            <a:r>
              <a:rPr lang="en-US">
                <a:cs typeface="Arial"/>
              </a:rPr>
              <a:t>Global Supply Chain Pressure Index</a:t>
            </a:r>
          </a:p>
          <a:p>
            <a:r>
              <a:rPr lang="en-US" sz="1200">
                <a:cs typeface="Arial"/>
              </a:rPr>
              <a:t>Standard deviations from average value</a:t>
            </a:r>
          </a:p>
        </p:txBody>
      </p:sp>
      <p:sp>
        <p:nvSpPr>
          <p:cNvPr id="11" name="TextBox 10">
            <a:extLst>
              <a:ext uri="{FF2B5EF4-FFF2-40B4-BE49-F238E27FC236}">
                <a16:creationId xmlns:a16="http://schemas.microsoft.com/office/drawing/2014/main" id="{0CA1CFD9-9914-E7AF-758E-7A70EF6B49BC}"/>
              </a:ext>
            </a:extLst>
          </p:cNvPr>
          <p:cNvSpPr txBox="1"/>
          <p:nvPr/>
        </p:nvSpPr>
        <p:spPr>
          <a:xfrm>
            <a:off x="6134100" y="1800725"/>
            <a:ext cx="5824537" cy="553998"/>
          </a:xfrm>
          <a:prstGeom prst="rect">
            <a:avLst/>
          </a:prstGeom>
          <a:noFill/>
        </p:spPr>
        <p:txBody>
          <a:bodyPr wrap="square" lIns="91440" tIns="45720" rIns="91440" bIns="45720" rtlCol="0" anchor="t">
            <a:spAutoFit/>
          </a:bodyPr>
          <a:lstStyle/>
          <a:p>
            <a:r>
              <a:rPr lang="en-US">
                <a:cs typeface="Arial"/>
              </a:rPr>
              <a:t>West Texas Intermediate Spot Price of Oil</a:t>
            </a:r>
          </a:p>
          <a:p>
            <a:r>
              <a:rPr lang="en-US" sz="1200">
                <a:cs typeface="Arial"/>
              </a:rPr>
              <a:t>Dollars per barrel</a:t>
            </a:r>
            <a:endParaRPr lang="en-US">
              <a:cs typeface="Arial"/>
            </a:endParaRPr>
          </a:p>
        </p:txBody>
      </p:sp>
      <p:sp>
        <p:nvSpPr>
          <p:cNvPr id="15" name="TextBox 14">
            <a:extLst>
              <a:ext uri="{FF2B5EF4-FFF2-40B4-BE49-F238E27FC236}">
                <a16:creationId xmlns:a16="http://schemas.microsoft.com/office/drawing/2014/main" id="{13700633-8412-42A3-9BAF-9E7A44300E33}"/>
              </a:ext>
            </a:extLst>
          </p:cNvPr>
          <p:cNvSpPr txBox="1"/>
          <p:nvPr/>
        </p:nvSpPr>
        <p:spPr>
          <a:xfrm>
            <a:off x="461124" y="5491180"/>
            <a:ext cx="5437187" cy="246221"/>
          </a:xfrm>
          <a:prstGeom prst="rect">
            <a:avLst/>
          </a:prstGeom>
          <a:noFill/>
        </p:spPr>
        <p:txBody>
          <a:bodyPr wrap="square" rtlCol="0">
            <a:spAutoFit/>
          </a:bodyPr>
          <a:lstStyle/>
          <a:p>
            <a:pPr algn="l"/>
            <a:r>
              <a:rPr lang="en-US" sz="1000"/>
              <a:t>Source: Federal Reserve Bank of New York</a:t>
            </a:r>
          </a:p>
        </p:txBody>
      </p:sp>
      <p:sp>
        <p:nvSpPr>
          <p:cNvPr id="17" name="TextBox 16">
            <a:extLst>
              <a:ext uri="{FF2B5EF4-FFF2-40B4-BE49-F238E27FC236}">
                <a16:creationId xmlns:a16="http://schemas.microsoft.com/office/drawing/2014/main" id="{F6694940-64BB-4756-A0E6-A1361D89E5BD}"/>
              </a:ext>
            </a:extLst>
          </p:cNvPr>
          <p:cNvSpPr txBox="1"/>
          <p:nvPr/>
        </p:nvSpPr>
        <p:spPr>
          <a:xfrm>
            <a:off x="6213731" y="5512746"/>
            <a:ext cx="5437187" cy="246221"/>
          </a:xfrm>
          <a:prstGeom prst="rect">
            <a:avLst/>
          </a:prstGeom>
          <a:noFill/>
        </p:spPr>
        <p:txBody>
          <a:bodyPr wrap="square" lIns="91440" tIns="45720" rIns="91440" bIns="45720" rtlCol="0" anchor="t">
            <a:spAutoFit/>
          </a:bodyPr>
          <a:lstStyle/>
          <a:p>
            <a:pPr algn="l"/>
            <a:r>
              <a:rPr lang="en-US" sz="1000"/>
              <a:t>Source: US Energy Information Administration via FRED</a:t>
            </a:r>
          </a:p>
        </p:txBody>
      </p:sp>
      <p:graphicFrame>
        <p:nvGraphicFramePr>
          <p:cNvPr id="18" name="Chart 17">
            <a:extLst>
              <a:ext uri="{FF2B5EF4-FFF2-40B4-BE49-F238E27FC236}">
                <a16:creationId xmlns:a16="http://schemas.microsoft.com/office/drawing/2014/main" id="{70DC2FAA-6D4B-4C0A-81B8-98784A2B9991}"/>
              </a:ext>
            </a:extLst>
          </p:cNvPr>
          <p:cNvGraphicFramePr>
            <a:graphicFrameLocks/>
          </p:cNvGraphicFramePr>
          <p:nvPr>
            <p:extLst>
              <p:ext uri="{D42A27DB-BD31-4B8C-83A1-F6EECF244321}">
                <p14:modId xmlns:p14="http://schemas.microsoft.com/office/powerpoint/2010/main" val="3140181835"/>
              </p:ext>
            </p:extLst>
          </p:nvPr>
        </p:nvGraphicFramePr>
        <p:xfrm>
          <a:off x="6134099" y="2389324"/>
          <a:ext cx="5362245" cy="304560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12">
            <a:extLst>
              <a:ext uri="{FF2B5EF4-FFF2-40B4-BE49-F238E27FC236}">
                <a16:creationId xmlns:a16="http://schemas.microsoft.com/office/drawing/2014/main" id="{00000000-0008-0000-1100-000008000000}"/>
              </a:ext>
            </a:extLst>
          </p:cNvPr>
          <p:cNvGraphicFramePr>
            <a:graphicFrameLocks/>
          </p:cNvGraphicFramePr>
          <p:nvPr>
            <p:extLst>
              <p:ext uri="{D42A27DB-BD31-4B8C-83A1-F6EECF244321}">
                <p14:modId xmlns:p14="http://schemas.microsoft.com/office/powerpoint/2010/main" val="2039328143"/>
              </p:ext>
            </p:extLst>
          </p:nvPr>
        </p:nvGraphicFramePr>
        <p:xfrm>
          <a:off x="658813" y="2389323"/>
          <a:ext cx="5437187" cy="305580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315076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Chart 23">
            <a:extLst>
              <a:ext uri="{FF2B5EF4-FFF2-40B4-BE49-F238E27FC236}">
                <a16:creationId xmlns:a16="http://schemas.microsoft.com/office/drawing/2014/main" id="{CDD814FD-0FBA-471F-8E26-13B7DC271B7B}"/>
              </a:ext>
            </a:extLst>
          </p:cNvPr>
          <p:cNvGraphicFramePr>
            <a:graphicFrameLocks/>
          </p:cNvGraphicFramePr>
          <p:nvPr>
            <p:extLst>
              <p:ext uri="{D42A27DB-BD31-4B8C-83A1-F6EECF244321}">
                <p14:modId xmlns:p14="http://schemas.microsoft.com/office/powerpoint/2010/main" val="330747374"/>
              </p:ext>
            </p:extLst>
          </p:nvPr>
        </p:nvGraphicFramePr>
        <p:xfrm>
          <a:off x="379509" y="2197723"/>
          <a:ext cx="5761037" cy="301655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2" name="Chart 21">
            <a:extLst>
              <a:ext uri="{FF2B5EF4-FFF2-40B4-BE49-F238E27FC236}">
                <a16:creationId xmlns:a16="http://schemas.microsoft.com/office/drawing/2014/main" id="{18D729AC-3299-4441-8DD0-18F4BEA1B5AE}"/>
              </a:ext>
            </a:extLst>
          </p:cNvPr>
          <p:cNvGraphicFramePr>
            <a:graphicFrameLocks/>
          </p:cNvGraphicFramePr>
          <p:nvPr>
            <p:extLst>
              <p:ext uri="{D42A27DB-BD31-4B8C-83A1-F6EECF244321}">
                <p14:modId xmlns:p14="http://schemas.microsoft.com/office/powerpoint/2010/main" val="3059762930"/>
              </p:ext>
            </p:extLst>
          </p:nvPr>
        </p:nvGraphicFramePr>
        <p:xfrm>
          <a:off x="6096471" y="2308864"/>
          <a:ext cx="5403796" cy="2964262"/>
        </p:xfrm>
        <a:graphic>
          <a:graphicData uri="http://schemas.openxmlformats.org/drawingml/2006/chart">
            <c:chart xmlns:c="http://schemas.openxmlformats.org/drawingml/2006/chart" xmlns:r="http://schemas.openxmlformats.org/officeDocument/2006/relationships" r:id="rId4"/>
          </a:graphicData>
        </a:graphic>
      </p:graphicFrame>
      <p:sp>
        <p:nvSpPr>
          <p:cNvPr id="2" name="Title 1">
            <a:extLst>
              <a:ext uri="{FF2B5EF4-FFF2-40B4-BE49-F238E27FC236}">
                <a16:creationId xmlns:a16="http://schemas.microsoft.com/office/drawing/2014/main" id="{C52094B1-D7D3-3C64-5811-426F1DFDA058}"/>
              </a:ext>
            </a:extLst>
          </p:cNvPr>
          <p:cNvSpPr>
            <a:spLocks noGrp="1"/>
          </p:cNvSpPr>
          <p:nvPr>
            <p:ph type="title"/>
          </p:nvPr>
        </p:nvSpPr>
        <p:spPr>
          <a:xfrm>
            <a:off x="475142" y="981069"/>
            <a:ext cx="11540515" cy="418876"/>
          </a:xfrm>
        </p:spPr>
        <p:txBody>
          <a:bodyPr/>
          <a:lstStyle/>
          <a:p>
            <a:r>
              <a:rPr lang="en-US" sz="3200">
                <a:latin typeface="Arial Black"/>
              </a:rPr>
              <a:t>Inflation is heavily influenced by expectations and also by previous inflation </a:t>
            </a:r>
          </a:p>
        </p:txBody>
      </p:sp>
      <p:sp>
        <p:nvSpPr>
          <p:cNvPr id="4" name="Slide Number Placeholder 3">
            <a:extLst>
              <a:ext uri="{FF2B5EF4-FFF2-40B4-BE49-F238E27FC236}">
                <a16:creationId xmlns:a16="http://schemas.microsoft.com/office/drawing/2014/main" id="{095FF2F1-B420-5304-3688-A4CC1CD92B3B}"/>
              </a:ext>
            </a:extLst>
          </p:cNvPr>
          <p:cNvSpPr>
            <a:spLocks noGrp="1"/>
          </p:cNvSpPr>
          <p:nvPr>
            <p:ph type="sldNum" sz="quarter" idx="4"/>
          </p:nvPr>
        </p:nvSpPr>
        <p:spPr/>
        <p:txBody>
          <a:bodyPr/>
          <a:lstStyle/>
          <a:p>
            <a:r>
              <a:rPr lang="en-US"/>
              <a:t> </a:t>
            </a:r>
            <a:r>
              <a:rPr lang="en-US" sz="1200"/>
              <a:t>Dynan Global Economic Prospects </a:t>
            </a:r>
            <a:r>
              <a:rPr lang="en-GB" sz="1200">
                <a:latin typeface="Arial" panose="020B0604020202020204" pitchFamily="34" charset="0"/>
              </a:rPr>
              <a:t>|</a:t>
            </a:r>
            <a:r>
              <a:rPr lang="en-US" sz="1200"/>
              <a:t> </a:t>
            </a:r>
            <a:fld id="{A1A809AE-F2E2-2A45-AE02-B5F1C2167F27}" type="slidenum">
              <a:rPr lang="en-US" sz="1200" smtClean="0"/>
              <a:pPr/>
              <a:t>18</a:t>
            </a:fld>
            <a:endParaRPr lang="en-US" sz="1200"/>
          </a:p>
        </p:txBody>
      </p:sp>
      <p:sp>
        <p:nvSpPr>
          <p:cNvPr id="6" name="TextBox 5">
            <a:extLst>
              <a:ext uri="{FF2B5EF4-FFF2-40B4-BE49-F238E27FC236}">
                <a16:creationId xmlns:a16="http://schemas.microsoft.com/office/drawing/2014/main" id="{8B54F4DB-4335-4DD7-F5B5-F8BDA81CBD9A}"/>
              </a:ext>
            </a:extLst>
          </p:cNvPr>
          <p:cNvSpPr txBox="1"/>
          <p:nvPr/>
        </p:nvSpPr>
        <p:spPr>
          <a:xfrm>
            <a:off x="424055" y="1643725"/>
            <a:ext cx="5824537" cy="553998"/>
          </a:xfrm>
          <a:prstGeom prst="rect">
            <a:avLst/>
          </a:prstGeom>
          <a:noFill/>
        </p:spPr>
        <p:txBody>
          <a:bodyPr wrap="square" lIns="91440" tIns="45720" rIns="91440" bIns="45720" rtlCol="0" anchor="t">
            <a:spAutoFit/>
          </a:bodyPr>
          <a:lstStyle/>
          <a:p>
            <a:r>
              <a:rPr lang="en-US">
                <a:cs typeface="Arial"/>
              </a:rPr>
              <a:t>Long-term Inflation Expectations</a:t>
            </a:r>
          </a:p>
          <a:p>
            <a:r>
              <a:rPr lang="en-US" sz="1200">
                <a:cs typeface="Arial"/>
              </a:rPr>
              <a:t>Percent</a:t>
            </a:r>
          </a:p>
        </p:txBody>
      </p:sp>
      <p:sp>
        <p:nvSpPr>
          <p:cNvPr id="11" name="TextBox 10">
            <a:extLst>
              <a:ext uri="{FF2B5EF4-FFF2-40B4-BE49-F238E27FC236}">
                <a16:creationId xmlns:a16="http://schemas.microsoft.com/office/drawing/2014/main" id="{0CA1CFD9-9914-E7AF-758E-7A70EF6B49BC}"/>
              </a:ext>
            </a:extLst>
          </p:cNvPr>
          <p:cNvSpPr txBox="1"/>
          <p:nvPr/>
        </p:nvSpPr>
        <p:spPr>
          <a:xfrm>
            <a:off x="6096000" y="1728958"/>
            <a:ext cx="5824537" cy="553998"/>
          </a:xfrm>
          <a:prstGeom prst="rect">
            <a:avLst/>
          </a:prstGeom>
          <a:noFill/>
        </p:spPr>
        <p:txBody>
          <a:bodyPr wrap="square" lIns="91440" tIns="45720" rIns="91440" bIns="45720" rtlCol="0" anchor="t">
            <a:spAutoFit/>
          </a:bodyPr>
          <a:lstStyle/>
          <a:p>
            <a:r>
              <a:rPr lang="en-US">
                <a:cs typeface="Arial"/>
              </a:rPr>
              <a:t>Monthly Google Searches for "Inflation"</a:t>
            </a:r>
          </a:p>
          <a:p>
            <a:r>
              <a:rPr lang="en-US" sz="1200">
                <a:cs typeface="Arial"/>
              </a:rPr>
              <a:t>Index</a:t>
            </a:r>
          </a:p>
        </p:txBody>
      </p:sp>
      <p:sp>
        <p:nvSpPr>
          <p:cNvPr id="19" name="TextBox 18">
            <a:extLst>
              <a:ext uri="{FF2B5EF4-FFF2-40B4-BE49-F238E27FC236}">
                <a16:creationId xmlns:a16="http://schemas.microsoft.com/office/drawing/2014/main" id="{B4ED444A-C47F-250C-69C4-2D7383D7EB24}"/>
              </a:ext>
            </a:extLst>
          </p:cNvPr>
          <p:cNvSpPr txBox="1"/>
          <p:nvPr/>
        </p:nvSpPr>
        <p:spPr>
          <a:xfrm>
            <a:off x="8714401" y="2132891"/>
            <a:ext cx="2763133"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a:latin typeface="Calibri Light"/>
                <a:ea typeface="+mn-lt"/>
                <a:cs typeface="+mn-lt"/>
              </a:rPr>
              <a:t>But people noticed the higher inflation in 2021 and that will boost price setting this year</a:t>
            </a:r>
          </a:p>
        </p:txBody>
      </p:sp>
      <p:sp>
        <p:nvSpPr>
          <p:cNvPr id="21" name="TextBox 20">
            <a:extLst>
              <a:ext uri="{FF2B5EF4-FFF2-40B4-BE49-F238E27FC236}">
                <a16:creationId xmlns:a16="http://schemas.microsoft.com/office/drawing/2014/main" id="{FF3347A5-44D4-4E80-8B63-B274A16E5E3F}"/>
              </a:ext>
            </a:extLst>
          </p:cNvPr>
          <p:cNvSpPr txBox="1"/>
          <p:nvPr/>
        </p:nvSpPr>
        <p:spPr>
          <a:xfrm>
            <a:off x="474740" y="5227887"/>
            <a:ext cx="5319152" cy="400110"/>
          </a:xfrm>
          <a:prstGeom prst="rect">
            <a:avLst/>
          </a:prstGeom>
          <a:noFill/>
        </p:spPr>
        <p:txBody>
          <a:bodyPr wrap="square" lIns="91440" tIns="45720" rIns="91440" bIns="45720" rtlCol="0" anchor="t">
            <a:spAutoFit/>
          </a:bodyPr>
          <a:lstStyle/>
          <a:p>
            <a:r>
              <a:rPr lang="en-US" sz="1000"/>
              <a:t>Source: University of Michigan, Survey of Professional Forecasters, Federal Reserve Bank of St. Louis via FRED. </a:t>
            </a:r>
          </a:p>
        </p:txBody>
      </p:sp>
      <p:sp>
        <p:nvSpPr>
          <p:cNvPr id="23" name="TextBox 22">
            <a:extLst>
              <a:ext uri="{FF2B5EF4-FFF2-40B4-BE49-F238E27FC236}">
                <a16:creationId xmlns:a16="http://schemas.microsoft.com/office/drawing/2014/main" id="{ED2B4864-2A3C-465F-A6D6-36D2AA55290A}"/>
              </a:ext>
            </a:extLst>
          </p:cNvPr>
          <p:cNvSpPr txBox="1"/>
          <p:nvPr/>
        </p:nvSpPr>
        <p:spPr>
          <a:xfrm>
            <a:off x="6172610" y="5272920"/>
            <a:ext cx="5437187" cy="400110"/>
          </a:xfrm>
          <a:prstGeom prst="rect">
            <a:avLst/>
          </a:prstGeom>
          <a:noFill/>
        </p:spPr>
        <p:txBody>
          <a:bodyPr wrap="square" rtlCol="0">
            <a:spAutoFit/>
          </a:bodyPr>
          <a:lstStyle/>
          <a:p>
            <a:pPr algn="l"/>
            <a:r>
              <a:rPr lang="en-US" sz="1000"/>
              <a:t>Note: Last data point is March 2022</a:t>
            </a:r>
          </a:p>
          <a:p>
            <a:pPr algn="l"/>
            <a:r>
              <a:rPr lang="en-US" sz="1000"/>
              <a:t>Source: Google Trends</a:t>
            </a:r>
          </a:p>
        </p:txBody>
      </p:sp>
      <p:sp>
        <p:nvSpPr>
          <p:cNvPr id="16" name="TextBox 15">
            <a:extLst>
              <a:ext uri="{FF2B5EF4-FFF2-40B4-BE49-F238E27FC236}">
                <a16:creationId xmlns:a16="http://schemas.microsoft.com/office/drawing/2014/main" id="{AFDB75B8-52FD-090C-B2A6-54E49AB1AAEB}"/>
              </a:ext>
            </a:extLst>
          </p:cNvPr>
          <p:cNvSpPr txBox="1"/>
          <p:nvPr/>
        </p:nvSpPr>
        <p:spPr>
          <a:xfrm>
            <a:off x="3669658" y="2133621"/>
            <a:ext cx="2432921"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a:latin typeface="Calibri Light"/>
                <a:ea typeface="+mn-lt"/>
                <a:cs typeface="+mn-lt"/>
              </a:rPr>
              <a:t>The limited rise in longer-term expectations will help tame inflation</a:t>
            </a:r>
          </a:p>
        </p:txBody>
      </p:sp>
      <p:sp>
        <p:nvSpPr>
          <p:cNvPr id="5" name="TextBox 4">
            <a:extLst>
              <a:ext uri="{FF2B5EF4-FFF2-40B4-BE49-F238E27FC236}">
                <a16:creationId xmlns:a16="http://schemas.microsoft.com/office/drawing/2014/main" id="{C9C464CD-CD18-487A-BEC4-F16A856282BA}"/>
              </a:ext>
            </a:extLst>
          </p:cNvPr>
          <p:cNvSpPr txBox="1"/>
          <p:nvPr/>
        </p:nvSpPr>
        <p:spPr>
          <a:xfrm>
            <a:off x="1591597" y="2972928"/>
            <a:ext cx="1960917" cy="246221"/>
          </a:xfrm>
          <a:prstGeom prst="rect">
            <a:avLst/>
          </a:prstGeom>
          <a:noFill/>
        </p:spPr>
        <p:txBody>
          <a:bodyPr wrap="square" lIns="91440" tIns="45720" rIns="91440" bIns="45720" rtlCol="0" anchor="t">
            <a:spAutoFit/>
          </a:bodyPr>
          <a:lstStyle/>
          <a:p>
            <a:r>
              <a:rPr lang="en-US" sz="1000">
                <a:solidFill>
                  <a:srgbClr val="11597F"/>
                </a:solidFill>
              </a:rPr>
              <a:t>households (next 5-10 </a:t>
            </a:r>
            <a:r>
              <a:rPr lang="en-US" sz="1000" err="1">
                <a:solidFill>
                  <a:srgbClr val="11597F"/>
                </a:solidFill>
              </a:rPr>
              <a:t>yrs</a:t>
            </a:r>
            <a:r>
              <a:rPr lang="en-US" sz="1000">
                <a:solidFill>
                  <a:srgbClr val="11597F"/>
                </a:solidFill>
              </a:rPr>
              <a:t>)</a:t>
            </a:r>
          </a:p>
        </p:txBody>
      </p:sp>
      <p:sp>
        <p:nvSpPr>
          <p:cNvPr id="17" name="TextBox 16">
            <a:extLst>
              <a:ext uri="{FF2B5EF4-FFF2-40B4-BE49-F238E27FC236}">
                <a16:creationId xmlns:a16="http://schemas.microsoft.com/office/drawing/2014/main" id="{A3065604-259E-4AEC-91B5-7DDBF4E20EC0}"/>
              </a:ext>
            </a:extLst>
          </p:cNvPr>
          <p:cNvSpPr txBox="1"/>
          <p:nvPr/>
        </p:nvSpPr>
        <p:spPr>
          <a:xfrm>
            <a:off x="3636551" y="4169709"/>
            <a:ext cx="1330122" cy="400110"/>
          </a:xfrm>
          <a:prstGeom prst="rect">
            <a:avLst/>
          </a:prstGeom>
          <a:noFill/>
        </p:spPr>
        <p:txBody>
          <a:bodyPr wrap="square" lIns="91440" tIns="45720" rIns="91440" bIns="45720" rtlCol="0" anchor="t">
            <a:spAutoFit/>
          </a:bodyPr>
          <a:lstStyle/>
          <a:p>
            <a:r>
              <a:rPr lang="en-US" sz="1000">
                <a:solidFill>
                  <a:srgbClr val="AF0751"/>
                </a:solidFill>
              </a:rPr>
              <a:t>market-based </a:t>
            </a:r>
          </a:p>
          <a:p>
            <a:r>
              <a:rPr lang="en-US" sz="1000">
                <a:solidFill>
                  <a:srgbClr val="AF0751"/>
                </a:solidFill>
                <a:cs typeface="Arial"/>
              </a:rPr>
              <a:t>(5 </a:t>
            </a:r>
            <a:r>
              <a:rPr lang="en-US" sz="1000" err="1">
                <a:solidFill>
                  <a:srgbClr val="AF0751"/>
                </a:solidFill>
                <a:cs typeface="Arial"/>
              </a:rPr>
              <a:t>yr</a:t>
            </a:r>
            <a:r>
              <a:rPr lang="en-US" sz="1000">
                <a:solidFill>
                  <a:srgbClr val="AF0751"/>
                </a:solidFill>
                <a:cs typeface="Arial"/>
              </a:rPr>
              <a:t>, 5 </a:t>
            </a:r>
            <a:r>
              <a:rPr lang="en-US" sz="1000" err="1">
                <a:solidFill>
                  <a:srgbClr val="AF0751"/>
                </a:solidFill>
                <a:cs typeface="Arial"/>
              </a:rPr>
              <a:t>yrs</a:t>
            </a:r>
            <a:r>
              <a:rPr lang="en-US" sz="1000">
                <a:solidFill>
                  <a:srgbClr val="AF0751"/>
                </a:solidFill>
                <a:cs typeface="Arial"/>
              </a:rPr>
              <a:t> ahead)</a:t>
            </a:r>
          </a:p>
        </p:txBody>
      </p:sp>
      <p:sp>
        <p:nvSpPr>
          <p:cNvPr id="18" name="TextBox 17">
            <a:extLst>
              <a:ext uri="{FF2B5EF4-FFF2-40B4-BE49-F238E27FC236}">
                <a16:creationId xmlns:a16="http://schemas.microsoft.com/office/drawing/2014/main" id="{3211812D-ADC2-4FDA-893B-88358672DDBE}"/>
              </a:ext>
            </a:extLst>
          </p:cNvPr>
          <p:cNvSpPr txBox="1"/>
          <p:nvPr/>
        </p:nvSpPr>
        <p:spPr>
          <a:xfrm>
            <a:off x="658813" y="3888413"/>
            <a:ext cx="1123107" cy="553998"/>
          </a:xfrm>
          <a:prstGeom prst="rect">
            <a:avLst/>
          </a:prstGeom>
          <a:noFill/>
        </p:spPr>
        <p:txBody>
          <a:bodyPr wrap="square" lIns="91440" tIns="45720" rIns="91440" bIns="45720" rtlCol="0" anchor="t">
            <a:spAutoFit/>
          </a:bodyPr>
          <a:lstStyle/>
          <a:p>
            <a:r>
              <a:rPr lang="en-US" sz="1000"/>
              <a:t>private forecasters (next 10 </a:t>
            </a:r>
            <a:r>
              <a:rPr lang="en-US" sz="1000" err="1"/>
              <a:t>yrs</a:t>
            </a:r>
            <a:r>
              <a:rPr lang="en-US" sz="1000"/>
              <a:t>) </a:t>
            </a:r>
            <a:endParaRPr lang="en-US" sz="1000">
              <a:cs typeface="Arial"/>
            </a:endParaRPr>
          </a:p>
        </p:txBody>
      </p:sp>
    </p:spTree>
    <p:extLst>
      <p:ext uri="{BB962C8B-B14F-4D97-AF65-F5344CB8AC3E}">
        <p14:creationId xmlns:p14="http://schemas.microsoft.com/office/powerpoint/2010/main" val="14563092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094B1-D7D3-3C64-5811-426F1DFDA058}"/>
              </a:ext>
            </a:extLst>
          </p:cNvPr>
          <p:cNvSpPr>
            <a:spLocks noGrp="1"/>
          </p:cNvSpPr>
          <p:nvPr>
            <p:ph type="title"/>
          </p:nvPr>
        </p:nvSpPr>
        <p:spPr>
          <a:xfrm>
            <a:off x="624382" y="1068025"/>
            <a:ext cx="11098412" cy="418876"/>
          </a:xfrm>
        </p:spPr>
        <p:txBody>
          <a:bodyPr/>
          <a:lstStyle/>
          <a:p>
            <a:r>
              <a:rPr lang="en-US">
                <a:latin typeface="Arial Black"/>
              </a:rPr>
              <a:t>The Fed will likely need to raise rates aggressively to subdue inflation</a:t>
            </a:r>
          </a:p>
        </p:txBody>
      </p:sp>
      <p:sp>
        <p:nvSpPr>
          <p:cNvPr id="4" name="Slide Number Placeholder 3">
            <a:extLst>
              <a:ext uri="{FF2B5EF4-FFF2-40B4-BE49-F238E27FC236}">
                <a16:creationId xmlns:a16="http://schemas.microsoft.com/office/drawing/2014/main" id="{095FF2F1-B420-5304-3688-A4CC1CD92B3B}"/>
              </a:ext>
            </a:extLst>
          </p:cNvPr>
          <p:cNvSpPr>
            <a:spLocks noGrp="1"/>
          </p:cNvSpPr>
          <p:nvPr>
            <p:ph type="sldNum" sz="quarter" idx="4"/>
          </p:nvPr>
        </p:nvSpPr>
        <p:spPr/>
        <p:txBody>
          <a:bodyPr/>
          <a:lstStyle/>
          <a:p>
            <a:r>
              <a:rPr lang="en-US"/>
              <a:t> </a:t>
            </a:r>
            <a:r>
              <a:rPr lang="en-US" sz="1200"/>
              <a:t>Dynan Global Economic Prospects </a:t>
            </a:r>
            <a:r>
              <a:rPr lang="en-GB" sz="1200">
                <a:latin typeface="Arial" panose="020B0604020202020204" pitchFamily="34" charset="0"/>
              </a:rPr>
              <a:t>|</a:t>
            </a:r>
            <a:r>
              <a:rPr lang="en-US" sz="1200"/>
              <a:t> </a:t>
            </a:r>
            <a:fld id="{A1A809AE-F2E2-2A45-AE02-B5F1C2167F27}" type="slidenum">
              <a:rPr lang="en-US" sz="1200" smtClean="0"/>
              <a:pPr/>
              <a:t>19</a:t>
            </a:fld>
            <a:endParaRPr lang="en-US" sz="1200"/>
          </a:p>
        </p:txBody>
      </p:sp>
      <p:sp>
        <p:nvSpPr>
          <p:cNvPr id="8" name="TextBox 7">
            <a:extLst>
              <a:ext uri="{FF2B5EF4-FFF2-40B4-BE49-F238E27FC236}">
                <a16:creationId xmlns:a16="http://schemas.microsoft.com/office/drawing/2014/main" id="{E75F86D2-6C2C-983D-901D-3FA0A458DB46}"/>
              </a:ext>
            </a:extLst>
          </p:cNvPr>
          <p:cNvSpPr txBox="1"/>
          <p:nvPr/>
        </p:nvSpPr>
        <p:spPr>
          <a:xfrm>
            <a:off x="6300696" y="1740256"/>
            <a:ext cx="4250217" cy="553998"/>
          </a:xfrm>
          <a:prstGeom prst="rect">
            <a:avLst/>
          </a:prstGeom>
          <a:noFill/>
        </p:spPr>
        <p:txBody>
          <a:bodyPr wrap="square" lIns="91440" tIns="45720" rIns="91440" bIns="45720" rtlCol="0" anchor="t">
            <a:spAutoFit/>
          </a:bodyPr>
          <a:lstStyle/>
          <a:p>
            <a:r>
              <a:rPr lang="en-US">
                <a:cs typeface="Arial"/>
              </a:rPr>
              <a:t>Consumer Prices</a:t>
            </a:r>
          </a:p>
          <a:p>
            <a:r>
              <a:rPr lang="en-US" sz="1200">
                <a:cs typeface="Arial"/>
              </a:rPr>
              <a:t>12-month percent change</a:t>
            </a:r>
          </a:p>
        </p:txBody>
      </p:sp>
      <p:sp>
        <p:nvSpPr>
          <p:cNvPr id="10" name="TextBox 9">
            <a:extLst>
              <a:ext uri="{FF2B5EF4-FFF2-40B4-BE49-F238E27FC236}">
                <a16:creationId xmlns:a16="http://schemas.microsoft.com/office/drawing/2014/main" id="{A306D220-34B4-2CB1-D8C8-0D33700C2001}"/>
              </a:ext>
            </a:extLst>
          </p:cNvPr>
          <p:cNvSpPr txBox="1"/>
          <p:nvPr/>
        </p:nvSpPr>
        <p:spPr>
          <a:xfrm>
            <a:off x="610938" y="1748235"/>
            <a:ext cx="4182396" cy="553998"/>
          </a:xfrm>
          <a:prstGeom prst="rect">
            <a:avLst/>
          </a:prstGeom>
          <a:noFill/>
        </p:spPr>
        <p:txBody>
          <a:bodyPr wrap="square" lIns="91440" tIns="45720" rIns="91440" bIns="45720" rtlCol="0" anchor="t">
            <a:spAutoFit/>
          </a:bodyPr>
          <a:lstStyle/>
          <a:p>
            <a:r>
              <a:rPr lang="en-US">
                <a:cs typeface="Arial"/>
              </a:rPr>
              <a:t>Federal Funds Rate</a:t>
            </a:r>
          </a:p>
          <a:p>
            <a:r>
              <a:rPr lang="en-US" sz="1200">
                <a:cs typeface="Arial"/>
              </a:rPr>
              <a:t>Percent</a:t>
            </a:r>
          </a:p>
        </p:txBody>
      </p:sp>
      <p:sp>
        <p:nvSpPr>
          <p:cNvPr id="14" name="TextBox 13">
            <a:extLst>
              <a:ext uri="{FF2B5EF4-FFF2-40B4-BE49-F238E27FC236}">
                <a16:creationId xmlns:a16="http://schemas.microsoft.com/office/drawing/2014/main" id="{FCAB311D-567A-4D20-A57B-CE40F804C2AA}"/>
              </a:ext>
            </a:extLst>
          </p:cNvPr>
          <p:cNvSpPr txBox="1"/>
          <p:nvPr/>
        </p:nvSpPr>
        <p:spPr>
          <a:xfrm>
            <a:off x="523168" y="5399133"/>
            <a:ext cx="5437187" cy="400110"/>
          </a:xfrm>
          <a:prstGeom prst="rect">
            <a:avLst/>
          </a:prstGeom>
          <a:noFill/>
        </p:spPr>
        <p:txBody>
          <a:bodyPr wrap="square" lIns="91440" tIns="45720" rIns="91440" bIns="45720" rtlCol="0" anchor="t">
            <a:spAutoFit/>
          </a:bodyPr>
          <a:lstStyle/>
          <a:p>
            <a:r>
              <a:rPr lang="en-US" sz="1000">
                <a:cs typeface="Arial"/>
              </a:rPr>
              <a:t>Note: Dashed line corresponds to forecast</a:t>
            </a:r>
            <a:endParaRPr lang="en-US" sz="1000"/>
          </a:p>
          <a:p>
            <a:r>
              <a:rPr lang="en-US" sz="1000"/>
              <a:t>Source: Federal Reserve </a:t>
            </a:r>
            <a:r>
              <a:rPr lang="en-US" sz="1000">
                <a:solidFill>
                  <a:srgbClr val="172A3A"/>
                </a:solidFill>
              </a:rPr>
              <a:t>via FRED and </a:t>
            </a:r>
            <a:r>
              <a:rPr lang="en-US" sz="1000"/>
              <a:t>author’s forecast</a:t>
            </a:r>
            <a:endParaRPr lang="en-US"/>
          </a:p>
        </p:txBody>
      </p:sp>
      <p:graphicFrame>
        <p:nvGraphicFramePr>
          <p:cNvPr id="12" name="Chart 11">
            <a:extLst>
              <a:ext uri="{FF2B5EF4-FFF2-40B4-BE49-F238E27FC236}">
                <a16:creationId xmlns:a16="http://schemas.microsoft.com/office/drawing/2014/main" id="{00000000-0008-0000-1C00-000002000000}"/>
              </a:ext>
            </a:extLst>
          </p:cNvPr>
          <p:cNvGraphicFramePr>
            <a:graphicFrameLocks/>
          </p:cNvGraphicFramePr>
          <p:nvPr>
            <p:extLst>
              <p:ext uri="{D42A27DB-BD31-4B8C-83A1-F6EECF244321}">
                <p14:modId xmlns:p14="http://schemas.microsoft.com/office/powerpoint/2010/main" val="2081649594"/>
              </p:ext>
            </p:extLst>
          </p:nvPr>
        </p:nvGraphicFramePr>
        <p:xfrm>
          <a:off x="6095999" y="2317082"/>
          <a:ext cx="5475288" cy="3084662"/>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
            <a:extLst>
              <a:ext uri="{FF2B5EF4-FFF2-40B4-BE49-F238E27FC236}">
                <a16:creationId xmlns:a16="http://schemas.microsoft.com/office/drawing/2014/main" id="{87905DF4-1A49-4EB4-859A-9D43FEA85145}"/>
              </a:ext>
            </a:extLst>
          </p:cNvPr>
          <p:cNvSpPr txBox="1"/>
          <p:nvPr/>
        </p:nvSpPr>
        <p:spPr>
          <a:xfrm>
            <a:off x="6823567" y="4154611"/>
            <a:ext cx="1497134" cy="660593"/>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000">
                <a:solidFill>
                  <a:schemeClr val="bg1">
                    <a:lumMod val="65000"/>
                  </a:schemeClr>
                </a:solidFill>
              </a:rPr>
              <a:t>Fed </a:t>
            </a:r>
            <a:r>
              <a:rPr lang="en-US">
                <a:solidFill>
                  <a:schemeClr val="bg1">
                    <a:lumMod val="65000"/>
                  </a:schemeClr>
                </a:solidFill>
              </a:rPr>
              <a:t>target</a:t>
            </a:r>
          </a:p>
        </p:txBody>
      </p:sp>
      <p:sp>
        <p:nvSpPr>
          <p:cNvPr id="11" name="TextBox 10">
            <a:extLst>
              <a:ext uri="{FF2B5EF4-FFF2-40B4-BE49-F238E27FC236}">
                <a16:creationId xmlns:a16="http://schemas.microsoft.com/office/drawing/2014/main" id="{EE0DA891-FDD2-4A41-A634-895817896F2A}"/>
              </a:ext>
            </a:extLst>
          </p:cNvPr>
          <p:cNvSpPr txBox="1"/>
          <p:nvPr/>
        </p:nvSpPr>
        <p:spPr>
          <a:xfrm>
            <a:off x="6134100" y="5440871"/>
            <a:ext cx="5437187" cy="400110"/>
          </a:xfrm>
          <a:prstGeom prst="rect">
            <a:avLst/>
          </a:prstGeom>
          <a:noFill/>
        </p:spPr>
        <p:txBody>
          <a:bodyPr wrap="square" lIns="91440" tIns="45720" rIns="91440" bIns="45720" rtlCol="0" anchor="t">
            <a:spAutoFit/>
          </a:bodyPr>
          <a:lstStyle/>
          <a:p>
            <a:r>
              <a:rPr lang="en-US" sz="1000"/>
              <a:t>Note: Dashed lines correspond to forecasts</a:t>
            </a:r>
          </a:p>
          <a:p>
            <a:r>
              <a:rPr lang="en-US" sz="1000"/>
              <a:t>Source: US Bureau of Economic Analysis </a:t>
            </a:r>
            <a:r>
              <a:rPr lang="en-US" sz="1000">
                <a:solidFill>
                  <a:srgbClr val="172A3A"/>
                </a:solidFill>
              </a:rPr>
              <a:t>via FRED and </a:t>
            </a:r>
            <a:r>
              <a:rPr lang="en-US" sz="1000"/>
              <a:t>author’s forecast</a:t>
            </a:r>
            <a:endParaRPr lang="en-US"/>
          </a:p>
        </p:txBody>
      </p:sp>
      <p:graphicFrame>
        <p:nvGraphicFramePr>
          <p:cNvPr id="5" name="Table 5">
            <a:extLst>
              <a:ext uri="{FF2B5EF4-FFF2-40B4-BE49-F238E27FC236}">
                <a16:creationId xmlns:a16="http://schemas.microsoft.com/office/drawing/2014/main" id="{F311C0B9-DE20-7D48-9D72-C8A5C2639E96}"/>
              </a:ext>
            </a:extLst>
          </p:cNvPr>
          <p:cNvGraphicFramePr>
            <a:graphicFrameLocks noGrp="1"/>
          </p:cNvGraphicFramePr>
          <p:nvPr>
            <p:extLst>
              <p:ext uri="{D42A27DB-BD31-4B8C-83A1-F6EECF244321}">
                <p14:modId xmlns:p14="http://schemas.microsoft.com/office/powerpoint/2010/main" val="524855057"/>
              </p:ext>
            </p:extLst>
          </p:nvPr>
        </p:nvGraphicFramePr>
        <p:xfrm>
          <a:off x="9255511" y="1418681"/>
          <a:ext cx="2040490" cy="935072"/>
        </p:xfrm>
        <a:graphic>
          <a:graphicData uri="http://schemas.openxmlformats.org/drawingml/2006/table">
            <a:tbl>
              <a:tblPr firstRow="1" bandRow="1">
                <a:tableStyleId>{2D5ABB26-0587-4C30-8999-92F81FD0307C}</a:tableStyleId>
              </a:tblPr>
              <a:tblGrid>
                <a:gridCol w="548640">
                  <a:extLst>
                    <a:ext uri="{9D8B030D-6E8A-4147-A177-3AD203B41FA5}">
                      <a16:colId xmlns:a16="http://schemas.microsoft.com/office/drawing/2014/main" val="2542672657"/>
                    </a:ext>
                  </a:extLst>
                </a:gridCol>
                <a:gridCol w="745925">
                  <a:extLst>
                    <a:ext uri="{9D8B030D-6E8A-4147-A177-3AD203B41FA5}">
                      <a16:colId xmlns:a16="http://schemas.microsoft.com/office/drawing/2014/main" val="706436177"/>
                    </a:ext>
                  </a:extLst>
                </a:gridCol>
                <a:gridCol w="745925">
                  <a:extLst>
                    <a:ext uri="{9D8B030D-6E8A-4147-A177-3AD203B41FA5}">
                      <a16:colId xmlns:a16="http://schemas.microsoft.com/office/drawing/2014/main" val="358135320"/>
                    </a:ext>
                  </a:extLst>
                </a:gridCol>
              </a:tblGrid>
              <a:tr h="233768">
                <a:tc gridSpan="3">
                  <a:txBody>
                    <a:bodyPr/>
                    <a:lstStyle/>
                    <a:p>
                      <a:pPr lvl="0">
                        <a:buNone/>
                      </a:pPr>
                      <a:r>
                        <a:rPr lang="en-US" sz="1100" b="1" dirty="0"/>
                        <a:t>Q4/Q4 forecasts:</a:t>
                      </a:r>
                    </a:p>
                  </a:txBody>
                  <a:tcPr marT="0" marB="0">
                    <a:lnL w="12700">
                      <a:solidFill>
                        <a:schemeClr val="tx1"/>
                      </a:solidFill>
                    </a:lnL>
                    <a:lnR w="12700">
                      <a:solidFill>
                        <a:schemeClr val="tx1"/>
                      </a:solidFill>
                    </a:lnR>
                    <a:lnT w="12700">
                      <a:solidFill>
                        <a:schemeClr val="tx1"/>
                      </a:solidFill>
                    </a:lnT>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28937904"/>
                  </a:ext>
                </a:extLst>
              </a:tr>
              <a:tr h="233768">
                <a:tc>
                  <a:txBody>
                    <a:bodyPr/>
                    <a:lstStyle/>
                    <a:p>
                      <a:endParaRPr lang="en-US" sz="1100"/>
                    </a:p>
                  </a:txBody>
                  <a:tcPr marT="0" marB="0">
                    <a:lnL w="12700">
                      <a:solidFill>
                        <a:schemeClr val="tx1"/>
                      </a:solidFill>
                    </a:lnL>
                  </a:tcPr>
                </a:tc>
                <a:tc>
                  <a:txBody>
                    <a:bodyPr/>
                    <a:lstStyle/>
                    <a:p>
                      <a:pPr algn="ctr"/>
                      <a:r>
                        <a:rPr lang="en-US" sz="1100" u="sng" dirty="0"/>
                        <a:t>headline</a:t>
                      </a:r>
                    </a:p>
                  </a:txBody>
                  <a:tcPr marT="0" marB="0"/>
                </a:tc>
                <a:tc>
                  <a:txBody>
                    <a:bodyPr/>
                    <a:lstStyle/>
                    <a:p>
                      <a:pPr algn="ctr"/>
                      <a:r>
                        <a:rPr lang="en-US" sz="1100" u="sng" dirty="0"/>
                        <a:t>core</a:t>
                      </a:r>
                    </a:p>
                  </a:txBody>
                  <a:tcPr marT="0" marB="0">
                    <a:lnR w="12700">
                      <a:solidFill>
                        <a:schemeClr val="tx1"/>
                      </a:solidFill>
                    </a:lnR>
                  </a:tcPr>
                </a:tc>
                <a:extLst>
                  <a:ext uri="{0D108BD9-81ED-4DB2-BD59-A6C34878D82A}">
                    <a16:rowId xmlns:a16="http://schemas.microsoft.com/office/drawing/2014/main" val="2338742372"/>
                  </a:ext>
                </a:extLst>
              </a:tr>
              <a:tr h="233768">
                <a:tc>
                  <a:txBody>
                    <a:bodyPr/>
                    <a:lstStyle/>
                    <a:p>
                      <a:r>
                        <a:rPr lang="en-US" sz="1100" dirty="0"/>
                        <a:t>2022</a:t>
                      </a:r>
                    </a:p>
                  </a:txBody>
                  <a:tcPr marT="0" marB="0">
                    <a:lnL w="12700">
                      <a:solidFill>
                        <a:schemeClr val="tx1"/>
                      </a:solidFill>
                    </a:lnL>
                  </a:tcPr>
                </a:tc>
                <a:tc>
                  <a:txBody>
                    <a:bodyPr/>
                    <a:lstStyle/>
                    <a:p>
                      <a:pPr algn="ctr"/>
                      <a:r>
                        <a:rPr lang="en-US" sz="1100" dirty="0"/>
                        <a:t>5.0%</a:t>
                      </a:r>
                    </a:p>
                  </a:txBody>
                  <a:tcPr marT="0" marB="0"/>
                </a:tc>
                <a:tc>
                  <a:txBody>
                    <a:bodyPr/>
                    <a:lstStyle/>
                    <a:p>
                      <a:pPr algn="ctr"/>
                      <a:r>
                        <a:rPr lang="en-US" sz="1100" dirty="0"/>
                        <a:t>2.9%</a:t>
                      </a:r>
                    </a:p>
                  </a:txBody>
                  <a:tcPr marT="0" marB="0">
                    <a:lnR w="12700">
                      <a:solidFill>
                        <a:schemeClr val="tx1"/>
                      </a:solidFill>
                    </a:lnR>
                  </a:tcPr>
                </a:tc>
                <a:extLst>
                  <a:ext uri="{0D108BD9-81ED-4DB2-BD59-A6C34878D82A}">
                    <a16:rowId xmlns:a16="http://schemas.microsoft.com/office/drawing/2014/main" val="208603215"/>
                  </a:ext>
                </a:extLst>
              </a:tr>
              <a:tr h="233768">
                <a:tc>
                  <a:txBody>
                    <a:bodyPr/>
                    <a:lstStyle/>
                    <a:p>
                      <a:r>
                        <a:rPr lang="en-US" sz="1100" dirty="0"/>
                        <a:t>2023</a:t>
                      </a:r>
                    </a:p>
                  </a:txBody>
                  <a:tcPr marT="0" marB="0">
                    <a:lnL w="12700">
                      <a:solidFill>
                        <a:schemeClr val="tx1"/>
                      </a:solidFill>
                    </a:lnL>
                    <a:lnB w="12700">
                      <a:solidFill>
                        <a:schemeClr val="tx1"/>
                      </a:solidFill>
                    </a:lnB>
                  </a:tcPr>
                </a:tc>
                <a:tc>
                  <a:txBody>
                    <a:bodyPr/>
                    <a:lstStyle/>
                    <a:p>
                      <a:pPr algn="ctr"/>
                      <a:r>
                        <a:rPr lang="en-US" sz="1100" dirty="0"/>
                        <a:t>4.1%</a:t>
                      </a:r>
                    </a:p>
                  </a:txBody>
                  <a:tcPr marT="0" marB="0">
                    <a:lnB w="12700">
                      <a:solidFill>
                        <a:schemeClr val="tx1"/>
                      </a:solidFill>
                    </a:lnB>
                  </a:tcPr>
                </a:tc>
                <a:tc>
                  <a:txBody>
                    <a:bodyPr/>
                    <a:lstStyle/>
                    <a:p>
                      <a:pPr algn="ctr"/>
                      <a:r>
                        <a:rPr lang="en-US" sz="1100" dirty="0"/>
                        <a:t>3.0%</a:t>
                      </a:r>
                    </a:p>
                  </a:txBody>
                  <a:tcPr marT="0" marB="0">
                    <a:lnR w="12700">
                      <a:solidFill>
                        <a:schemeClr val="tx1"/>
                      </a:solidFill>
                    </a:lnR>
                    <a:lnB w="12700">
                      <a:solidFill>
                        <a:schemeClr val="tx1"/>
                      </a:solidFill>
                    </a:lnB>
                  </a:tcPr>
                </a:tc>
                <a:extLst>
                  <a:ext uri="{0D108BD9-81ED-4DB2-BD59-A6C34878D82A}">
                    <a16:rowId xmlns:a16="http://schemas.microsoft.com/office/drawing/2014/main" val="3140433885"/>
                  </a:ext>
                </a:extLst>
              </a:tr>
            </a:tbl>
          </a:graphicData>
        </a:graphic>
      </p:graphicFrame>
      <p:graphicFrame>
        <p:nvGraphicFramePr>
          <p:cNvPr id="16" name="Chart 15">
            <a:extLst>
              <a:ext uri="{FF2B5EF4-FFF2-40B4-BE49-F238E27FC236}">
                <a16:creationId xmlns:a16="http://schemas.microsoft.com/office/drawing/2014/main" id="{00000000-0008-0000-1500-000002000000}"/>
              </a:ext>
            </a:extLst>
          </p:cNvPr>
          <p:cNvGraphicFramePr>
            <a:graphicFrameLocks/>
          </p:cNvGraphicFramePr>
          <p:nvPr>
            <p:extLst>
              <p:ext uri="{D42A27DB-BD31-4B8C-83A1-F6EECF244321}">
                <p14:modId xmlns:p14="http://schemas.microsoft.com/office/powerpoint/2010/main" val="3747077523"/>
              </p:ext>
            </p:extLst>
          </p:nvPr>
        </p:nvGraphicFramePr>
        <p:xfrm>
          <a:off x="658814" y="2302233"/>
          <a:ext cx="5437186" cy="314289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1458613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55B67-DD18-9943-AAC4-0D3D936AFB61}"/>
              </a:ext>
            </a:extLst>
          </p:cNvPr>
          <p:cNvSpPr>
            <a:spLocks noGrp="1"/>
          </p:cNvSpPr>
          <p:nvPr>
            <p:ph type="title"/>
          </p:nvPr>
        </p:nvSpPr>
        <p:spPr>
          <a:xfrm>
            <a:off x="658812" y="1054982"/>
            <a:ext cx="11320387" cy="439286"/>
          </a:xfrm>
        </p:spPr>
        <p:txBody>
          <a:bodyPr/>
          <a:lstStyle/>
          <a:p>
            <a:r>
              <a:rPr lang="en-US">
                <a:latin typeface="Arial Black"/>
              </a:rPr>
              <a:t>Inflation has climbed sharply in most economies</a:t>
            </a:r>
          </a:p>
        </p:txBody>
      </p:sp>
      <p:sp>
        <p:nvSpPr>
          <p:cNvPr id="3" name="Content Placeholder 2">
            <a:extLst>
              <a:ext uri="{FF2B5EF4-FFF2-40B4-BE49-F238E27FC236}">
                <a16:creationId xmlns:a16="http://schemas.microsoft.com/office/drawing/2014/main" id="{E1625C5D-39F5-6343-B7D2-655C2B30F207}"/>
              </a:ext>
            </a:extLst>
          </p:cNvPr>
          <p:cNvSpPr>
            <a:spLocks noGrp="1"/>
          </p:cNvSpPr>
          <p:nvPr>
            <p:ph idx="1"/>
          </p:nvPr>
        </p:nvSpPr>
        <p:spPr>
          <a:xfrm>
            <a:off x="6472860" y="1967713"/>
            <a:ext cx="4730843" cy="1126951"/>
          </a:xfrm>
        </p:spPr>
        <p:txBody>
          <a:bodyPr vert="horz" lIns="0" tIns="0" rIns="0" bIns="0" rtlCol="0" anchor="t">
            <a:noAutofit/>
          </a:bodyPr>
          <a:lstStyle/>
          <a:p>
            <a:pPr marL="0" indent="0">
              <a:lnSpc>
                <a:spcPct val="106000"/>
              </a:lnSpc>
              <a:buNone/>
            </a:pPr>
            <a:r>
              <a:rPr lang="en-US">
                <a:latin typeface="Arial"/>
                <a:cs typeface="Arial"/>
              </a:rPr>
              <a:t>Therefore, many central banks are or will be tightening policy, which will represent a downward force on economic activity</a:t>
            </a:r>
          </a:p>
        </p:txBody>
      </p:sp>
      <p:sp>
        <p:nvSpPr>
          <p:cNvPr id="4" name="Slide Number Placeholder 3">
            <a:extLst>
              <a:ext uri="{FF2B5EF4-FFF2-40B4-BE49-F238E27FC236}">
                <a16:creationId xmlns:a16="http://schemas.microsoft.com/office/drawing/2014/main" id="{DA66EF7F-7798-E144-8405-05695FA31D87}"/>
              </a:ext>
            </a:extLst>
          </p:cNvPr>
          <p:cNvSpPr>
            <a:spLocks noGrp="1"/>
          </p:cNvSpPr>
          <p:nvPr>
            <p:ph type="sldNum" sz="quarter" idx="4"/>
          </p:nvPr>
        </p:nvSpPr>
        <p:spPr/>
        <p:txBody>
          <a:bodyPr/>
          <a:lstStyle/>
          <a:p>
            <a:r>
              <a:rPr lang="en-US">
                <a:latin typeface="Arial Black"/>
              </a:rPr>
              <a:t> </a:t>
            </a:r>
            <a:r>
              <a:rPr lang="en-US" sz="1200">
                <a:latin typeface="Arial Black"/>
              </a:rPr>
              <a:t>Dynan Global Economic Prospects </a:t>
            </a:r>
            <a:r>
              <a:rPr lang="en-GB" sz="1200">
                <a:latin typeface="Arial"/>
                <a:cs typeface="Arial"/>
              </a:rPr>
              <a:t>|</a:t>
            </a:r>
            <a:r>
              <a:rPr lang="en-US" sz="1200">
                <a:latin typeface="Arial Black"/>
              </a:rPr>
              <a:t> </a:t>
            </a:r>
            <a:fld id="{A1A809AE-F2E2-2A45-AE02-B5F1C2167F27}" type="slidenum">
              <a:rPr lang="en-US" sz="1200" dirty="0" smtClean="0">
                <a:latin typeface="Arial Black"/>
              </a:rPr>
              <a:pPr/>
              <a:t>2</a:t>
            </a:fld>
            <a:endParaRPr lang="en-US" sz="1200">
              <a:latin typeface="Arial Black"/>
            </a:endParaRPr>
          </a:p>
        </p:txBody>
      </p:sp>
      <p:sp>
        <p:nvSpPr>
          <p:cNvPr id="7" name="TextBox 6">
            <a:extLst>
              <a:ext uri="{FF2B5EF4-FFF2-40B4-BE49-F238E27FC236}">
                <a16:creationId xmlns:a16="http://schemas.microsoft.com/office/drawing/2014/main" id="{22E79256-A039-226F-B9F9-0271490F939A}"/>
              </a:ext>
            </a:extLst>
          </p:cNvPr>
          <p:cNvSpPr txBox="1"/>
          <p:nvPr/>
        </p:nvSpPr>
        <p:spPr>
          <a:xfrm>
            <a:off x="598678" y="1675325"/>
            <a:ext cx="4876800" cy="584775"/>
          </a:xfrm>
          <a:prstGeom prst="rect">
            <a:avLst/>
          </a:prstGeom>
          <a:noFill/>
        </p:spPr>
        <p:txBody>
          <a:bodyPr wrap="square" lIns="91440" tIns="45720" rIns="91440" bIns="45720" rtlCol="0" anchor="t">
            <a:spAutoFit/>
          </a:bodyPr>
          <a:lstStyle/>
          <a:p>
            <a:r>
              <a:rPr lang="en-US" sz="2000"/>
              <a:t>Consumer Prices</a:t>
            </a:r>
            <a:endParaRPr lang="en-US"/>
          </a:p>
          <a:p>
            <a:r>
              <a:rPr lang="en-US" sz="1200"/>
              <a:t>Percent change from 12 months earlier</a:t>
            </a:r>
            <a:endParaRPr lang="en-US">
              <a:cs typeface="Arial"/>
            </a:endParaRPr>
          </a:p>
        </p:txBody>
      </p:sp>
      <p:sp>
        <p:nvSpPr>
          <p:cNvPr id="11" name="TextBox 10">
            <a:extLst>
              <a:ext uri="{FF2B5EF4-FFF2-40B4-BE49-F238E27FC236}">
                <a16:creationId xmlns:a16="http://schemas.microsoft.com/office/drawing/2014/main" id="{1EF013DA-9F90-4316-9D2E-704626327443}"/>
              </a:ext>
            </a:extLst>
          </p:cNvPr>
          <p:cNvSpPr txBox="1"/>
          <p:nvPr/>
        </p:nvSpPr>
        <p:spPr>
          <a:xfrm>
            <a:off x="598678" y="5422775"/>
            <a:ext cx="5497321" cy="400110"/>
          </a:xfrm>
          <a:prstGeom prst="rect">
            <a:avLst/>
          </a:prstGeom>
          <a:noFill/>
        </p:spPr>
        <p:txBody>
          <a:bodyPr wrap="square" lIns="91440" tIns="45720" rIns="91440" bIns="45720" rtlCol="0" anchor="t">
            <a:spAutoFit/>
          </a:bodyPr>
          <a:lstStyle/>
          <a:p>
            <a:r>
              <a:rPr lang="en-US" sz="1000"/>
              <a:t>Sources: US Bureau of Labor Statistics, Eurostat, UK Office for National Statistics, and Japanese Statistics Bureau via </a:t>
            </a:r>
            <a:r>
              <a:rPr lang="en-US" sz="1000" err="1"/>
              <a:t>Macrobond</a:t>
            </a:r>
            <a:endParaRPr lang="en-US" sz="1000"/>
          </a:p>
        </p:txBody>
      </p:sp>
      <p:graphicFrame>
        <p:nvGraphicFramePr>
          <p:cNvPr id="10" name="Chart 9">
            <a:extLst>
              <a:ext uri="{FF2B5EF4-FFF2-40B4-BE49-F238E27FC236}">
                <a16:creationId xmlns:a16="http://schemas.microsoft.com/office/drawing/2014/main" id="{00000000-0008-0000-0000-000002000000}"/>
              </a:ext>
            </a:extLst>
          </p:cNvPr>
          <p:cNvGraphicFramePr>
            <a:graphicFrameLocks/>
          </p:cNvGraphicFramePr>
          <p:nvPr>
            <p:extLst>
              <p:ext uri="{D42A27DB-BD31-4B8C-83A1-F6EECF244321}">
                <p14:modId xmlns:p14="http://schemas.microsoft.com/office/powerpoint/2010/main" val="465933833"/>
              </p:ext>
            </p:extLst>
          </p:nvPr>
        </p:nvGraphicFramePr>
        <p:xfrm>
          <a:off x="658814" y="2261285"/>
          <a:ext cx="5060328" cy="316148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157616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094B1-D7D3-3C64-5811-426F1DFDA058}"/>
              </a:ext>
            </a:extLst>
          </p:cNvPr>
          <p:cNvSpPr>
            <a:spLocks noGrp="1"/>
          </p:cNvSpPr>
          <p:nvPr>
            <p:ph type="title"/>
          </p:nvPr>
        </p:nvSpPr>
        <p:spPr>
          <a:xfrm>
            <a:off x="548901" y="974572"/>
            <a:ext cx="9605675" cy="418876"/>
          </a:xfrm>
        </p:spPr>
        <p:txBody>
          <a:bodyPr/>
          <a:lstStyle/>
          <a:p>
            <a:r>
              <a:rPr lang="en-US">
                <a:latin typeface="Arial Black"/>
              </a:rPr>
              <a:t>Fed tightening causes the labor market to cool</a:t>
            </a:r>
          </a:p>
        </p:txBody>
      </p:sp>
      <p:sp>
        <p:nvSpPr>
          <p:cNvPr id="4" name="Slide Number Placeholder 3">
            <a:extLst>
              <a:ext uri="{FF2B5EF4-FFF2-40B4-BE49-F238E27FC236}">
                <a16:creationId xmlns:a16="http://schemas.microsoft.com/office/drawing/2014/main" id="{095FF2F1-B420-5304-3688-A4CC1CD92B3B}"/>
              </a:ext>
            </a:extLst>
          </p:cNvPr>
          <p:cNvSpPr>
            <a:spLocks noGrp="1"/>
          </p:cNvSpPr>
          <p:nvPr>
            <p:ph type="sldNum" sz="quarter" idx="4"/>
          </p:nvPr>
        </p:nvSpPr>
        <p:spPr/>
        <p:txBody>
          <a:bodyPr/>
          <a:lstStyle/>
          <a:p>
            <a:r>
              <a:rPr lang="en-US"/>
              <a:t> </a:t>
            </a:r>
            <a:r>
              <a:rPr lang="en-US" sz="1200"/>
              <a:t>Dynan Global Economic Prospects </a:t>
            </a:r>
            <a:r>
              <a:rPr lang="en-GB" sz="1200">
                <a:latin typeface="Arial" panose="020B0604020202020204" pitchFamily="34" charset="0"/>
              </a:rPr>
              <a:t>|</a:t>
            </a:r>
            <a:r>
              <a:rPr lang="en-US" sz="1200"/>
              <a:t> </a:t>
            </a:r>
            <a:fld id="{A1A809AE-F2E2-2A45-AE02-B5F1C2167F27}" type="slidenum">
              <a:rPr lang="en-US" sz="1200" smtClean="0"/>
              <a:pPr/>
              <a:t>20</a:t>
            </a:fld>
            <a:endParaRPr lang="en-US" sz="1200"/>
          </a:p>
        </p:txBody>
      </p:sp>
      <p:sp>
        <p:nvSpPr>
          <p:cNvPr id="7" name="TextBox 6">
            <a:extLst>
              <a:ext uri="{FF2B5EF4-FFF2-40B4-BE49-F238E27FC236}">
                <a16:creationId xmlns:a16="http://schemas.microsoft.com/office/drawing/2014/main" id="{11B114C4-22F6-7925-8908-9D16FACA9728}"/>
              </a:ext>
            </a:extLst>
          </p:cNvPr>
          <p:cNvSpPr txBox="1"/>
          <p:nvPr/>
        </p:nvSpPr>
        <p:spPr>
          <a:xfrm>
            <a:off x="658368" y="1417320"/>
            <a:ext cx="4250217" cy="553998"/>
          </a:xfrm>
          <a:prstGeom prst="rect">
            <a:avLst/>
          </a:prstGeom>
          <a:noFill/>
        </p:spPr>
        <p:txBody>
          <a:bodyPr wrap="square" lIns="91440" tIns="45720" rIns="91440" bIns="45720" rtlCol="0" anchor="t">
            <a:spAutoFit/>
          </a:bodyPr>
          <a:lstStyle/>
          <a:p>
            <a:r>
              <a:rPr lang="en-US">
                <a:cs typeface="Arial"/>
              </a:rPr>
              <a:t>Unemployment Rate</a:t>
            </a:r>
          </a:p>
          <a:p>
            <a:r>
              <a:rPr lang="en-US" sz="1200">
                <a:cs typeface="Arial"/>
              </a:rPr>
              <a:t>Percent</a:t>
            </a:r>
          </a:p>
        </p:txBody>
      </p:sp>
      <p:sp>
        <p:nvSpPr>
          <p:cNvPr id="17" name="TextBox 16">
            <a:extLst>
              <a:ext uri="{FF2B5EF4-FFF2-40B4-BE49-F238E27FC236}">
                <a16:creationId xmlns:a16="http://schemas.microsoft.com/office/drawing/2014/main" id="{8B16E003-BE98-4459-6C2E-F6D758DDD569}"/>
              </a:ext>
            </a:extLst>
          </p:cNvPr>
          <p:cNvSpPr txBox="1"/>
          <p:nvPr/>
        </p:nvSpPr>
        <p:spPr>
          <a:xfrm>
            <a:off x="6666633" y="1753430"/>
            <a:ext cx="5182375" cy="3801041"/>
          </a:xfrm>
          <a:prstGeom prst="rect">
            <a:avLst/>
          </a:prstGeom>
          <a:noFill/>
        </p:spPr>
        <p:txBody>
          <a:bodyPr wrap="square" lIns="91440" tIns="45720" rIns="91440" bIns="45720" rtlCol="0" anchor="t">
            <a:spAutoFit/>
          </a:bodyPr>
          <a:lstStyle/>
          <a:p>
            <a:pPr>
              <a:spcBef>
                <a:spcPts val="1500"/>
              </a:spcBef>
            </a:pPr>
            <a:r>
              <a:rPr lang="en-US" sz="2400" dirty="0">
                <a:cs typeface="Arial"/>
              </a:rPr>
              <a:t>The unemployment rate rises to 4.5 percent in this forecast, about ½ percentage point above the natural rate</a:t>
            </a:r>
            <a:endParaRPr lang="en-US" dirty="0">
              <a:cs typeface="Arial" panose="020B0604020202020204"/>
            </a:endParaRPr>
          </a:p>
          <a:p>
            <a:pPr>
              <a:spcBef>
                <a:spcPts val="1500"/>
              </a:spcBef>
            </a:pPr>
            <a:r>
              <a:rPr lang="en-US" sz="2400" dirty="0">
                <a:cs typeface="Arial"/>
              </a:rPr>
              <a:t>The job openings rate falls back close to traditional levels</a:t>
            </a:r>
          </a:p>
          <a:p>
            <a:pPr>
              <a:spcBef>
                <a:spcPts val="1500"/>
              </a:spcBef>
            </a:pPr>
            <a:r>
              <a:rPr lang="en-US" sz="2400" dirty="0">
                <a:cs typeface="Arial"/>
              </a:rPr>
              <a:t>(Inflation is also tempered by tighter monetary policy keeping long-term inflation expectations contained)</a:t>
            </a:r>
          </a:p>
        </p:txBody>
      </p:sp>
      <p:sp>
        <p:nvSpPr>
          <p:cNvPr id="11" name="TextBox 10">
            <a:extLst>
              <a:ext uri="{FF2B5EF4-FFF2-40B4-BE49-F238E27FC236}">
                <a16:creationId xmlns:a16="http://schemas.microsoft.com/office/drawing/2014/main" id="{2B1A4903-DD38-4AFE-99E9-E2644019A48A}"/>
              </a:ext>
            </a:extLst>
          </p:cNvPr>
          <p:cNvSpPr txBox="1"/>
          <p:nvPr/>
        </p:nvSpPr>
        <p:spPr>
          <a:xfrm>
            <a:off x="573628" y="5427644"/>
            <a:ext cx="5437187" cy="400110"/>
          </a:xfrm>
          <a:prstGeom prst="rect">
            <a:avLst/>
          </a:prstGeom>
          <a:noFill/>
        </p:spPr>
        <p:txBody>
          <a:bodyPr wrap="square" lIns="91440" tIns="45720" rIns="91440" bIns="45720" rtlCol="0" anchor="t">
            <a:spAutoFit/>
          </a:bodyPr>
          <a:lstStyle/>
          <a:p>
            <a:r>
              <a:rPr lang="en-US" sz="1000">
                <a:cs typeface="Arial"/>
              </a:rPr>
              <a:t>Note: Dashed line corresponds to forecast</a:t>
            </a:r>
            <a:endParaRPr lang="en-US" sz="1000"/>
          </a:p>
          <a:p>
            <a:r>
              <a:rPr lang="en-US" sz="1000"/>
              <a:t>Source: US Bureau of Labor Statistics via FRED and author’s forecast </a:t>
            </a:r>
            <a:endParaRPr lang="en-US"/>
          </a:p>
        </p:txBody>
      </p:sp>
      <p:graphicFrame>
        <p:nvGraphicFramePr>
          <p:cNvPr id="3" name="Table 5">
            <a:extLst>
              <a:ext uri="{FF2B5EF4-FFF2-40B4-BE49-F238E27FC236}">
                <a16:creationId xmlns:a16="http://schemas.microsoft.com/office/drawing/2014/main" id="{8B72DC20-0114-059B-8B90-F04FA6389B29}"/>
              </a:ext>
            </a:extLst>
          </p:cNvPr>
          <p:cNvGraphicFramePr>
            <a:graphicFrameLocks noGrp="1"/>
          </p:cNvGraphicFramePr>
          <p:nvPr>
            <p:extLst>
              <p:ext uri="{D42A27DB-BD31-4B8C-83A1-F6EECF244321}">
                <p14:modId xmlns:p14="http://schemas.microsoft.com/office/powerpoint/2010/main" val="1136658174"/>
              </p:ext>
            </p:extLst>
          </p:nvPr>
        </p:nvGraphicFramePr>
        <p:xfrm>
          <a:off x="4107996" y="1296016"/>
          <a:ext cx="1902819" cy="701304"/>
        </p:xfrm>
        <a:graphic>
          <a:graphicData uri="http://schemas.openxmlformats.org/drawingml/2006/table">
            <a:tbl>
              <a:tblPr firstRow="1" bandRow="1">
                <a:tableStyleId>{2D5ABB26-0587-4C30-8999-92F81FD0307C}</a:tableStyleId>
              </a:tblPr>
              <a:tblGrid>
                <a:gridCol w="511623">
                  <a:extLst>
                    <a:ext uri="{9D8B030D-6E8A-4147-A177-3AD203B41FA5}">
                      <a16:colId xmlns:a16="http://schemas.microsoft.com/office/drawing/2014/main" val="2542672657"/>
                    </a:ext>
                  </a:extLst>
                </a:gridCol>
                <a:gridCol w="695598">
                  <a:extLst>
                    <a:ext uri="{9D8B030D-6E8A-4147-A177-3AD203B41FA5}">
                      <a16:colId xmlns:a16="http://schemas.microsoft.com/office/drawing/2014/main" val="706436177"/>
                    </a:ext>
                  </a:extLst>
                </a:gridCol>
                <a:gridCol w="695598">
                  <a:extLst>
                    <a:ext uri="{9D8B030D-6E8A-4147-A177-3AD203B41FA5}">
                      <a16:colId xmlns:a16="http://schemas.microsoft.com/office/drawing/2014/main" val="358135320"/>
                    </a:ext>
                  </a:extLst>
                </a:gridCol>
              </a:tblGrid>
              <a:tr h="233768">
                <a:tc gridSpan="3">
                  <a:txBody>
                    <a:bodyPr/>
                    <a:lstStyle/>
                    <a:p>
                      <a:pPr lvl="0">
                        <a:buNone/>
                      </a:pPr>
                      <a:r>
                        <a:rPr lang="en-US" sz="1100" b="1"/>
                        <a:t>Q4 average forecasts:</a:t>
                      </a:r>
                    </a:p>
                  </a:txBody>
                  <a:tcPr marT="0" marB="0">
                    <a:lnL w="12700">
                      <a:solidFill>
                        <a:schemeClr val="tx1"/>
                      </a:solidFill>
                    </a:lnL>
                    <a:lnR w="12700">
                      <a:solidFill>
                        <a:schemeClr val="tx1"/>
                      </a:solidFill>
                    </a:lnR>
                    <a:lnT w="12700">
                      <a:solidFill>
                        <a:schemeClr val="tx1"/>
                      </a:solidFill>
                    </a:lnT>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28937904"/>
                  </a:ext>
                </a:extLst>
              </a:tr>
              <a:tr h="233768">
                <a:tc>
                  <a:txBody>
                    <a:bodyPr/>
                    <a:lstStyle/>
                    <a:p>
                      <a:r>
                        <a:rPr lang="en-US" sz="1100"/>
                        <a:t>2022</a:t>
                      </a:r>
                    </a:p>
                  </a:txBody>
                  <a:tcPr marT="0" marB="0">
                    <a:lnL w="12700">
                      <a:solidFill>
                        <a:schemeClr val="tx1"/>
                      </a:solidFill>
                    </a:lnL>
                  </a:tcPr>
                </a:tc>
                <a:tc>
                  <a:txBody>
                    <a:bodyPr/>
                    <a:lstStyle/>
                    <a:p>
                      <a:pPr algn="ctr"/>
                      <a:r>
                        <a:rPr lang="en-US" sz="1100"/>
                        <a:t>3.8%</a:t>
                      </a:r>
                    </a:p>
                  </a:txBody>
                  <a:tcPr marT="0" marB="0"/>
                </a:tc>
                <a:tc>
                  <a:txBody>
                    <a:bodyPr/>
                    <a:lstStyle/>
                    <a:p>
                      <a:pPr algn="ctr"/>
                      <a:endParaRPr lang="en-US" sz="1100"/>
                    </a:p>
                  </a:txBody>
                  <a:tcPr marT="0" marB="0">
                    <a:lnR w="12700">
                      <a:solidFill>
                        <a:schemeClr val="tx1"/>
                      </a:solidFill>
                    </a:lnR>
                  </a:tcPr>
                </a:tc>
                <a:extLst>
                  <a:ext uri="{0D108BD9-81ED-4DB2-BD59-A6C34878D82A}">
                    <a16:rowId xmlns:a16="http://schemas.microsoft.com/office/drawing/2014/main" val="208603215"/>
                  </a:ext>
                </a:extLst>
              </a:tr>
              <a:tr h="233768">
                <a:tc>
                  <a:txBody>
                    <a:bodyPr/>
                    <a:lstStyle/>
                    <a:p>
                      <a:r>
                        <a:rPr lang="en-US" sz="1100"/>
                        <a:t>2023</a:t>
                      </a:r>
                    </a:p>
                  </a:txBody>
                  <a:tcPr marT="0" marB="0">
                    <a:lnL w="12700">
                      <a:solidFill>
                        <a:schemeClr val="tx1"/>
                      </a:solidFill>
                    </a:lnL>
                    <a:lnB w="12700">
                      <a:solidFill>
                        <a:schemeClr val="tx1"/>
                      </a:solidFill>
                    </a:lnB>
                  </a:tcPr>
                </a:tc>
                <a:tc>
                  <a:txBody>
                    <a:bodyPr/>
                    <a:lstStyle/>
                    <a:p>
                      <a:pPr algn="ctr"/>
                      <a:r>
                        <a:rPr lang="en-US" sz="1100"/>
                        <a:t>4.5%</a:t>
                      </a:r>
                    </a:p>
                  </a:txBody>
                  <a:tcPr marT="0" marB="0">
                    <a:lnB w="12700">
                      <a:solidFill>
                        <a:schemeClr val="tx1"/>
                      </a:solidFill>
                    </a:lnB>
                  </a:tcPr>
                </a:tc>
                <a:tc>
                  <a:txBody>
                    <a:bodyPr/>
                    <a:lstStyle/>
                    <a:p>
                      <a:pPr algn="ctr"/>
                      <a:endParaRPr lang="en-US" sz="1100"/>
                    </a:p>
                  </a:txBody>
                  <a:tcPr marT="0" marB="0">
                    <a:lnR w="12700">
                      <a:solidFill>
                        <a:schemeClr val="tx1"/>
                      </a:solidFill>
                    </a:lnR>
                    <a:lnB w="12700">
                      <a:solidFill>
                        <a:schemeClr val="tx1"/>
                      </a:solidFill>
                    </a:lnB>
                  </a:tcPr>
                </a:tc>
                <a:extLst>
                  <a:ext uri="{0D108BD9-81ED-4DB2-BD59-A6C34878D82A}">
                    <a16:rowId xmlns:a16="http://schemas.microsoft.com/office/drawing/2014/main" val="3140433885"/>
                  </a:ext>
                </a:extLst>
              </a:tr>
            </a:tbl>
          </a:graphicData>
        </a:graphic>
      </p:graphicFrame>
      <p:graphicFrame>
        <p:nvGraphicFramePr>
          <p:cNvPr id="9" name="Chart 8">
            <a:extLst>
              <a:ext uri="{FF2B5EF4-FFF2-40B4-BE49-F238E27FC236}">
                <a16:creationId xmlns:a16="http://schemas.microsoft.com/office/drawing/2014/main" id="{00000000-0008-0000-1700-000002000000}"/>
              </a:ext>
            </a:extLst>
          </p:cNvPr>
          <p:cNvGraphicFramePr>
            <a:graphicFrameLocks/>
          </p:cNvGraphicFramePr>
          <p:nvPr>
            <p:extLst>
              <p:ext uri="{D42A27DB-BD31-4B8C-83A1-F6EECF244321}">
                <p14:modId xmlns:p14="http://schemas.microsoft.com/office/powerpoint/2010/main" val="1758364188"/>
              </p:ext>
            </p:extLst>
          </p:nvPr>
        </p:nvGraphicFramePr>
        <p:xfrm>
          <a:off x="705514" y="1971318"/>
          <a:ext cx="5390486" cy="359066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166134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094B1-D7D3-3C64-5811-426F1DFDA058}"/>
              </a:ext>
            </a:extLst>
          </p:cNvPr>
          <p:cNvSpPr>
            <a:spLocks noGrp="1"/>
          </p:cNvSpPr>
          <p:nvPr>
            <p:ph type="title"/>
          </p:nvPr>
        </p:nvSpPr>
        <p:spPr>
          <a:xfrm>
            <a:off x="546097" y="1005967"/>
            <a:ext cx="11033714" cy="418876"/>
          </a:xfrm>
        </p:spPr>
        <p:txBody>
          <a:bodyPr/>
          <a:lstStyle/>
          <a:p>
            <a:r>
              <a:rPr lang="en-US">
                <a:latin typeface="Arial Black"/>
              </a:rPr>
              <a:t>Uncertainty is higher than usual and recession risks are elevated </a:t>
            </a:r>
          </a:p>
        </p:txBody>
      </p:sp>
      <p:sp>
        <p:nvSpPr>
          <p:cNvPr id="4" name="Slide Number Placeholder 3">
            <a:extLst>
              <a:ext uri="{FF2B5EF4-FFF2-40B4-BE49-F238E27FC236}">
                <a16:creationId xmlns:a16="http://schemas.microsoft.com/office/drawing/2014/main" id="{095FF2F1-B420-5304-3688-A4CC1CD92B3B}"/>
              </a:ext>
            </a:extLst>
          </p:cNvPr>
          <p:cNvSpPr>
            <a:spLocks noGrp="1"/>
          </p:cNvSpPr>
          <p:nvPr>
            <p:ph type="sldNum" sz="quarter" idx="4"/>
          </p:nvPr>
        </p:nvSpPr>
        <p:spPr/>
        <p:txBody>
          <a:bodyPr/>
          <a:lstStyle/>
          <a:p>
            <a:r>
              <a:rPr lang="en-US"/>
              <a:t> </a:t>
            </a:r>
            <a:r>
              <a:rPr lang="en-US" sz="1200"/>
              <a:t>Dynan Global Economic Prospects </a:t>
            </a:r>
            <a:r>
              <a:rPr lang="en-GB" sz="1200">
                <a:latin typeface="Arial" panose="020B0604020202020204" pitchFamily="34" charset="0"/>
              </a:rPr>
              <a:t>|</a:t>
            </a:r>
            <a:r>
              <a:rPr lang="en-US" sz="1200"/>
              <a:t> </a:t>
            </a:r>
            <a:fld id="{A1A809AE-F2E2-2A45-AE02-B5F1C2167F27}" type="slidenum">
              <a:rPr lang="en-US" sz="1200" smtClean="0"/>
              <a:pPr/>
              <a:t>21</a:t>
            </a:fld>
            <a:endParaRPr lang="en-US" sz="1200"/>
          </a:p>
        </p:txBody>
      </p:sp>
      <p:sp>
        <p:nvSpPr>
          <p:cNvPr id="9" name="TextBox 8">
            <a:extLst>
              <a:ext uri="{FF2B5EF4-FFF2-40B4-BE49-F238E27FC236}">
                <a16:creationId xmlns:a16="http://schemas.microsoft.com/office/drawing/2014/main" id="{5EFE35B1-B699-6835-0770-1B373E626F65}"/>
              </a:ext>
            </a:extLst>
          </p:cNvPr>
          <p:cNvSpPr txBox="1"/>
          <p:nvPr/>
        </p:nvSpPr>
        <p:spPr>
          <a:xfrm>
            <a:off x="493031" y="1675072"/>
            <a:ext cx="11086780" cy="4397614"/>
          </a:xfrm>
          <a:prstGeom prst="rect">
            <a:avLst/>
          </a:prstGeom>
          <a:noFill/>
        </p:spPr>
        <p:txBody>
          <a:bodyPr wrap="square" lIns="91440" tIns="45720" rIns="91440" bIns="45720" rtlCol="0" anchor="t">
            <a:spAutoFit/>
          </a:bodyPr>
          <a:lstStyle/>
          <a:p>
            <a:pPr>
              <a:lnSpc>
                <a:spcPct val="107000"/>
              </a:lnSpc>
            </a:pPr>
            <a:r>
              <a:rPr lang="en-US" sz="2400">
                <a:cs typeface="Arial"/>
              </a:rPr>
              <a:t>Consider the following possible developments:</a:t>
            </a:r>
            <a:endParaRPr lang="en-US"/>
          </a:p>
          <a:p>
            <a:pPr marL="342900" indent="-342900">
              <a:lnSpc>
                <a:spcPct val="107000"/>
              </a:lnSpc>
              <a:buFont typeface="Arial"/>
              <a:buChar char="•"/>
            </a:pPr>
            <a:r>
              <a:rPr lang="en-US" sz="2400">
                <a:cs typeface="Arial"/>
              </a:rPr>
              <a:t>Continued fighting in Ukraine pushes up global energy and food prices more than currently envisioned</a:t>
            </a:r>
          </a:p>
          <a:p>
            <a:pPr marL="342900" indent="-342900">
              <a:lnSpc>
                <a:spcPct val="107000"/>
              </a:lnSpc>
              <a:buFont typeface="Arial"/>
              <a:buChar char="•"/>
            </a:pPr>
            <a:r>
              <a:rPr lang="en-US" sz="2400">
                <a:cs typeface="Arial"/>
              </a:rPr>
              <a:t>Inflation expectations move up and core inflation stays high</a:t>
            </a:r>
          </a:p>
          <a:p>
            <a:pPr marL="342900" indent="-342900">
              <a:lnSpc>
                <a:spcPct val="107000"/>
              </a:lnSpc>
              <a:buFont typeface="Arial"/>
              <a:buChar char="•"/>
            </a:pPr>
            <a:r>
              <a:rPr lang="en-US" sz="2400">
                <a:cs typeface="Arial"/>
              </a:rPr>
              <a:t>The Fed responds by raising the funds rate much more than expected, and asset prices fall sharply</a:t>
            </a:r>
            <a:endParaRPr lang="en-US">
              <a:cs typeface="Arial"/>
            </a:endParaRPr>
          </a:p>
          <a:p>
            <a:pPr marL="342900" indent="-342900">
              <a:lnSpc>
                <a:spcPct val="107000"/>
              </a:lnSpc>
              <a:buFont typeface="Arial"/>
              <a:buChar char="•"/>
            </a:pPr>
            <a:r>
              <a:rPr lang="en-US" sz="2400">
                <a:cs typeface="Arial"/>
              </a:rPr>
              <a:t>Consumers worry more about risks and pull back on spending</a:t>
            </a:r>
            <a:endParaRPr lang="en-US">
              <a:cs typeface="Arial"/>
            </a:endParaRPr>
          </a:p>
          <a:p>
            <a:pPr marL="342900" indent="-342900">
              <a:lnSpc>
                <a:spcPct val="107000"/>
              </a:lnSpc>
              <a:buFont typeface="Arial,Sans-Serif"/>
              <a:buChar char="•"/>
            </a:pPr>
            <a:r>
              <a:rPr lang="en-US" sz="2400">
                <a:ea typeface="+mn-lt"/>
                <a:cs typeface="+mn-lt"/>
              </a:rPr>
              <a:t>Rolling COVID shutdowns slow Chinese growth</a:t>
            </a:r>
            <a:endParaRPr lang="en-US" sz="2400">
              <a:cs typeface="Arial"/>
            </a:endParaRPr>
          </a:p>
          <a:p>
            <a:pPr>
              <a:spcBef>
                <a:spcPts val="1000"/>
              </a:spcBef>
            </a:pPr>
            <a:r>
              <a:rPr lang="en-US" sz="2400">
                <a:cs typeface="Arial"/>
              </a:rPr>
              <a:t>Some combination of these factors could push the economy into recession by the end of this year</a:t>
            </a:r>
            <a:endParaRPr lang="en-US">
              <a:cs typeface="Arial" panose="020B0604020202020204"/>
            </a:endParaRPr>
          </a:p>
          <a:p>
            <a:endParaRPr lang="en-US">
              <a:ea typeface="+mn-lt"/>
              <a:cs typeface="+mn-lt"/>
            </a:endParaRPr>
          </a:p>
        </p:txBody>
      </p:sp>
    </p:spTree>
    <p:extLst>
      <p:ext uri="{BB962C8B-B14F-4D97-AF65-F5344CB8AC3E}">
        <p14:creationId xmlns:p14="http://schemas.microsoft.com/office/powerpoint/2010/main" val="41827534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8BA4C-593F-CE41-B9D2-E4EC13712E86}"/>
              </a:ext>
            </a:extLst>
          </p:cNvPr>
          <p:cNvSpPr>
            <a:spLocks noGrp="1"/>
          </p:cNvSpPr>
          <p:nvPr>
            <p:ph type="ctrTitle"/>
          </p:nvPr>
        </p:nvSpPr>
        <p:spPr/>
        <p:txBody>
          <a:bodyPr/>
          <a:lstStyle/>
          <a:p>
            <a:r>
              <a:rPr lang="en-US"/>
              <a:t>High Inflation and Slowing Growth</a:t>
            </a:r>
          </a:p>
        </p:txBody>
      </p:sp>
      <p:sp>
        <p:nvSpPr>
          <p:cNvPr id="3" name="Text Placeholder 2">
            <a:extLst>
              <a:ext uri="{FF2B5EF4-FFF2-40B4-BE49-F238E27FC236}">
                <a16:creationId xmlns:a16="http://schemas.microsoft.com/office/drawing/2014/main" id="{B8F33BF6-CD61-6E4E-AC55-F7591E03499A}"/>
              </a:ext>
            </a:extLst>
          </p:cNvPr>
          <p:cNvSpPr>
            <a:spLocks noGrp="1"/>
          </p:cNvSpPr>
          <p:nvPr>
            <p:ph type="body" sz="quarter" idx="10"/>
          </p:nvPr>
        </p:nvSpPr>
        <p:spPr/>
        <p:txBody>
          <a:bodyPr/>
          <a:lstStyle/>
          <a:p>
            <a:r>
              <a:rPr lang="en-US"/>
              <a:t>Karen Dynan</a:t>
            </a:r>
          </a:p>
        </p:txBody>
      </p:sp>
      <p:sp>
        <p:nvSpPr>
          <p:cNvPr id="5" name="Text Placeholder 4">
            <a:extLst>
              <a:ext uri="{FF2B5EF4-FFF2-40B4-BE49-F238E27FC236}">
                <a16:creationId xmlns:a16="http://schemas.microsoft.com/office/drawing/2014/main" id="{27556130-0BD0-9244-9637-CE5260D2D88A}"/>
              </a:ext>
            </a:extLst>
          </p:cNvPr>
          <p:cNvSpPr>
            <a:spLocks noGrp="1"/>
          </p:cNvSpPr>
          <p:nvPr>
            <p:ph type="body" sz="quarter" idx="13"/>
          </p:nvPr>
        </p:nvSpPr>
        <p:spPr/>
        <p:txBody>
          <a:bodyPr/>
          <a:lstStyle/>
          <a:p>
            <a:r>
              <a:rPr lang="en-US"/>
              <a:t>karen.</a:t>
            </a:r>
            <a:r>
              <a:rPr lang="en-US" err="1"/>
              <a:t>dynan</a:t>
            </a:r>
            <a:r>
              <a:rPr lang="en-US"/>
              <a:t>@piie.</a:t>
            </a:r>
            <a:r>
              <a:rPr lang="en-US" err="1"/>
              <a:t>com</a:t>
            </a:r>
            <a:endParaRPr lang="en-US"/>
          </a:p>
        </p:txBody>
      </p:sp>
    </p:spTree>
    <p:extLst>
      <p:ext uri="{BB962C8B-B14F-4D97-AF65-F5344CB8AC3E}">
        <p14:creationId xmlns:p14="http://schemas.microsoft.com/office/powerpoint/2010/main" val="2390287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55B67-DD18-9943-AAC4-0D3D936AFB61}"/>
              </a:ext>
            </a:extLst>
          </p:cNvPr>
          <p:cNvSpPr>
            <a:spLocks noGrp="1"/>
          </p:cNvSpPr>
          <p:nvPr>
            <p:ph type="title"/>
          </p:nvPr>
        </p:nvSpPr>
        <p:spPr>
          <a:xfrm>
            <a:off x="598541" y="925829"/>
            <a:ext cx="11087913" cy="439286"/>
          </a:xfrm>
        </p:spPr>
        <p:txBody>
          <a:bodyPr/>
          <a:lstStyle/>
          <a:p>
            <a:r>
              <a:rPr lang="en-US">
                <a:latin typeface="Arial Black"/>
              </a:rPr>
              <a:t>Global economic growth has stepped down markedly </a:t>
            </a:r>
          </a:p>
        </p:txBody>
      </p:sp>
      <p:sp>
        <p:nvSpPr>
          <p:cNvPr id="3" name="Content Placeholder 2">
            <a:extLst>
              <a:ext uri="{FF2B5EF4-FFF2-40B4-BE49-F238E27FC236}">
                <a16:creationId xmlns:a16="http://schemas.microsoft.com/office/drawing/2014/main" id="{E1625C5D-39F5-6343-B7D2-655C2B30F207}"/>
              </a:ext>
            </a:extLst>
          </p:cNvPr>
          <p:cNvSpPr>
            <a:spLocks noGrp="1"/>
          </p:cNvSpPr>
          <p:nvPr>
            <p:ph idx="1"/>
          </p:nvPr>
        </p:nvSpPr>
        <p:spPr>
          <a:xfrm>
            <a:off x="6524172" y="2581944"/>
            <a:ext cx="5067221" cy="1126951"/>
          </a:xfrm>
        </p:spPr>
        <p:txBody>
          <a:bodyPr vert="horz" lIns="0" tIns="0" rIns="0" bIns="0" rtlCol="0" anchor="t">
            <a:noAutofit/>
          </a:bodyPr>
          <a:lstStyle/>
          <a:p>
            <a:pPr marL="0" indent="0">
              <a:lnSpc>
                <a:spcPct val="106000"/>
              </a:lnSpc>
              <a:buNone/>
            </a:pPr>
            <a:r>
              <a:rPr lang="en-US" sz="2400" dirty="0">
                <a:latin typeface="Arial"/>
                <a:cs typeface="Arial"/>
              </a:rPr>
              <a:t>Growth has already slowed on a quarterly basis in many countries </a:t>
            </a:r>
            <a:endParaRPr lang="en-US" sz="2400" dirty="0">
              <a:cs typeface="Arial"/>
            </a:endParaRPr>
          </a:p>
          <a:p>
            <a:pPr marL="0" indent="0">
              <a:lnSpc>
                <a:spcPct val="106000"/>
              </a:lnSpc>
              <a:buNone/>
            </a:pPr>
            <a:endParaRPr lang="en-US" sz="2400" dirty="0">
              <a:cs typeface="Arial"/>
            </a:endParaRPr>
          </a:p>
          <a:p>
            <a:pPr marL="0" indent="0">
              <a:buNone/>
            </a:pPr>
            <a:endParaRPr lang="en-US">
              <a:latin typeface="Arial"/>
              <a:cs typeface="Arial"/>
            </a:endParaRPr>
          </a:p>
          <a:p>
            <a:pPr marL="0" indent="0">
              <a:buNone/>
            </a:pPr>
            <a:endParaRPr lang="en-US">
              <a:latin typeface="Arial"/>
              <a:cs typeface="Arial"/>
            </a:endParaRPr>
          </a:p>
        </p:txBody>
      </p:sp>
      <p:sp>
        <p:nvSpPr>
          <p:cNvPr id="4" name="Slide Number Placeholder 3">
            <a:extLst>
              <a:ext uri="{FF2B5EF4-FFF2-40B4-BE49-F238E27FC236}">
                <a16:creationId xmlns:a16="http://schemas.microsoft.com/office/drawing/2014/main" id="{DA66EF7F-7798-E144-8405-05695FA31D87}"/>
              </a:ext>
            </a:extLst>
          </p:cNvPr>
          <p:cNvSpPr>
            <a:spLocks noGrp="1"/>
          </p:cNvSpPr>
          <p:nvPr>
            <p:ph type="sldNum" sz="quarter" idx="4"/>
          </p:nvPr>
        </p:nvSpPr>
        <p:spPr/>
        <p:txBody>
          <a:bodyPr/>
          <a:lstStyle/>
          <a:p>
            <a:r>
              <a:rPr lang="en-US">
                <a:latin typeface="Arial Black"/>
              </a:rPr>
              <a:t> </a:t>
            </a:r>
            <a:r>
              <a:rPr lang="en-US" sz="1200">
                <a:latin typeface="Arial Black"/>
              </a:rPr>
              <a:t>Dynan Global Economic Prospects </a:t>
            </a:r>
            <a:r>
              <a:rPr lang="en-GB" sz="1200">
                <a:latin typeface="Arial"/>
                <a:cs typeface="Arial"/>
              </a:rPr>
              <a:t>|</a:t>
            </a:r>
            <a:r>
              <a:rPr lang="en-US" sz="1200">
                <a:latin typeface="Arial Black"/>
              </a:rPr>
              <a:t> </a:t>
            </a:r>
            <a:fld id="{A1A809AE-F2E2-2A45-AE02-B5F1C2167F27}" type="slidenum">
              <a:rPr lang="en-US" sz="1200" dirty="0" smtClean="0">
                <a:latin typeface="Arial Black"/>
              </a:rPr>
              <a:pPr/>
              <a:t>3</a:t>
            </a:fld>
            <a:endParaRPr lang="en-US" sz="1200">
              <a:latin typeface="Arial Black"/>
            </a:endParaRPr>
          </a:p>
        </p:txBody>
      </p:sp>
      <p:sp>
        <p:nvSpPr>
          <p:cNvPr id="6" name="TextBox 5">
            <a:extLst>
              <a:ext uri="{FF2B5EF4-FFF2-40B4-BE49-F238E27FC236}">
                <a16:creationId xmlns:a16="http://schemas.microsoft.com/office/drawing/2014/main" id="{6D50D1EF-2933-4AE2-9510-46055675B2BD}"/>
              </a:ext>
            </a:extLst>
          </p:cNvPr>
          <p:cNvSpPr txBox="1"/>
          <p:nvPr/>
        </p:nvSpPr>
        <p:spPr>
          <a:xfrm>
            <a:off x="598678" y="5422775"/>
            <a:ext cx="9358491" cy="400110"/>
          </a:xfrm>
          <a:prstGeom prst="rect">
            <a:avLst/>
          </a:prstGeom>
          <a:noFill/>
        </p:spPr>
        <p:txBody>
          <a:bodyPr wrap="square" rtlCol="0">
            <a:spAutoFit/>
          </a:bodyPr>
          <a:lstStyle/>
          <a:p>
            <a:r>
              <a:rPr lang="en-US" sz="1000"/>
              <a:t>Note: Purchasing power parity weights used to calculate global GDP</a:t>
            </a:r>
          </a:p>
          <a:p>
            <a:r>
              <a:rPr lang="en-US" sz="1000"/>
              <a:t>Sources: Consensus forecasts for 2019-2021; author’s forecasts for 2022-2023</a:t>
            </a:r>
          </a:p>
        </p:txBody>
      </p:sp>
      <p:sp>
        <p:nvSpPr>
          <p:cNvPr id="11" name="TextBox 10">
            <a:extLst>
              <a:ext uri="{FF2B5EF4-FFF2-40B4-BE49-F238E27FC236}">
                <a16:creationId xmlns:a16="http://schemas.microsoft.com/office/drawing/2014/main" id="{EB9D5095-E7EF-4BB7-A4D8-0B6375445E28}"/>
              </a:ext>
            </a:extLst>
          </p:cNvPr>
          <p:cNvSpPr txBox="1"/>
          <p:nvPr/>
        </p:nvSpPr>
        <p:spPr>
          <a:xfrm>
            <a:off x="658812" y="1416548"/>
            <a:ext cx="4876800" cy="584775"/>
          </a:xfrm>
          <a:prstGeom prst="rect">
            <a:avLst/>
          </a:prstGeom>
          <a:noFill/>
        </p:spPr>
        <p:txBody>
          <a:bodyPr wrap="square" rtlCol="0">
            <a:spAutoFit/>
          </a:bodyPr>
          <a:lstStyle/>
          <a:p>
            <a:pPr algn="l"/>
            <a:r>
              <a:rPr lang="en-US" sz="2000"/>
              <a:t>Global Real GDP Growth</a:t>
            </a:r>
          </a:p>
          <a:p>
            <a:pPr algn="l"/>
            <a:r>
              <a:rPr lang="en-US" sz="1200"/>
              <a:t>Percent change from previous year</a:t>
            </a:r>
          </a:p>
        </p:txBody>
      </p:sp>
      <p:graphicFrame>
        <p:nvGraphicFramePr>
          <p:cNvPr id="10" name="Chart 9">
            <a:extLst>
              <a:ext uri="{FF2B5EF4-FFF2-40B4-BE49-F238E27FC236}">
                <a16:creationId xmlns:a16="http://schemas.microsoft.com/office/drawing/2014/main" id="{00000000-0008-0000-0100-000002000000}"/>
              </a:ext>
            </a:extLst>
          </p:cNvPr>
          <p:cNvGraphicFramePr>
            <a:graphicFrameLocks/>
          </p:cNvGraphicFramePr>
          <p:nvPr>
            <p:extLst>
              <p:ext uri="{D42A27DB-BD31-4B8C-83A1-F6EECF244321}">
                <p14:modId xmlns:p14="http://schemas.microsoft.com/office/powerpoint/2010/main" val="1363465546"/>
              </p:ext>
            </p:extLst>
          </p:nvPr>
        </p:nvGraphicFramePr>
        <p:xfrm>
          <a:off x="658812" y="2001323"/>
          <a:ext cx="5437188" cy="342145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102970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AE78C-E7F2-3444-94AE-C72BCCFD3CAA}"/>
              </a:ext>
            </a:extLst>
          </p:cNvPr>
          <p:cNvSpPr>
            <a:spLocks noGrp="1"/>
          </p:cNvSpPr>
          <p:nvPr>
            <p:ph type="title"/>
          </p:nvPr>
        </p:nvSpPr>
        <p:spPr>
          <a:xfrm>
            <a:off x="681196" y="976284"/>
            <a:ext cx="10829608" cy="439286"/>
          </a:xfrm>
        </p:spPr>
        <p:txBody>
          <a:bodyPr/>
          <a:lstStyle/>
          <a:p>
            <a:r>
              <a:rPr lang="en-US">
                <a:latin typeface="Arial Black"/>
              </a:rPr>
              <a:t>Some common factors are bearing on the outlook for most countries</a:t>
            </a:r>
          </a:p>
        </p:txBody>
      </p:sp>
      <p:sp>
        <p:nvSpPr>
          <p:cNvPr id="3" name="Content Placeholder 2">
            <a:extLst>
              <a:ext uri="{FF2B5EF4-FFF2-40B4-BE49-F238E27FC236}">
                <a16:creationId xmlns:a16="http://schemas.microsoft.com/office/drawing/2014/main" id="{B02E576B-ED48-4F42-A9CC-132BDC380475}"/>
              </a:ext>
            </a:extLst>
          </p:cNvPr>
          <p:cNvSpPr>
            <a:spLocks noGrp="1"/>
          </p:cNvSpPr>
          <p:nvPr>
            <p:ph idx="1"/>
          </p:nvPr>
        </p:nvSpPr>
        <p:spPr/>
        <p:txBody>
          <a:bodyPr vert="horz" lIns="0" tIns="0" rIns="0" bIns="0" rtlCol="0" anchor="t">
            <a:noAutofit/>
          </a:bodyPr>
          <a:lstStyle/>
          <a:p>
            <a:pPr marL="0" indent="0">
              <a:buNone/>
            </a:pPr>
            <a:endParaRPr lang="en-US">
              <a:cs typeface="Arial"/>
            </a:endParaRPr>
          </a:p>
          <a:p>
            <a:pPr marL="226695" indent="-226695">
              <a:lnSpc>
                <a:spcPct val="106000"/>
              </a:lnSpc>
            </a:pPr>
            <a:r>
              <a:rPr lang="en-US">
                <a:latin typeface="Arial"/>
                <a:cs typeface="Arial"/>
              </a:rPr>
              <a:t>Underlying momentum in demand for goods and services</a:t>
            </a:r>
          </a:p>
          <a:p>
            <a:pPr marL="226695" indent="-226695">
              <a:lnSpc>
                <a:spcPct val="106000"/>
              </a:lnSpc>
            </a:pPr>
            <a:r>
              <a:rPr lang="en-US">
                <a:latin typeface="Arial"/>
                <a:cs typeface="Arial"/>
              </a:rPr>
              <a:t>Setbacks from episodes of resurging COVID</a:t>
            </a:r>
          </a:p>
          <a:p>
            <a:pPr marL="226695" indent="-226695">
              <a:lnSpc>
                <a:spcPct val="106000"/>
              </a:lnSpc>
            </a:pPr>
            <a:r>
              <a:rPr lang="en-US">
                <a:latin typeface="Arial"/>
                <a:cs typeface="Arial"/>
              </a:rPr>
              <a:t>Disruptions from war in Ukraine, including higher prices for energy, food, and other commodities</a:t>
            </a:r>
          </a:p>
          <a:p>
            <a:pPr marL="226695" indent="-226695">
              <a:lnSpc>
                <a:spcPct val="106000"/>
              </a:lnSpc>
            </a:pPr>
            <a:r>
              <a:rPr lang="en-US">
                <a:latin typeface="Arial"/>
                <a:cs typeface="Arial"/>
              </a:rPr>
              <a:t>Highest inflation in decades, necessitating rapid transition from monetary support to neutral policy or beyond</a:t>
            </a:r>
          </a:p>
          <a:p>
            <a:pPr marL="0" indent="0">
              <a:lnSpc>
                <a:spcPct val="106000"/>
              </a:lnSpc>
              <a:buNone/>
            </a:pPr>
            <a:endParaRPr lang="en-US">
              <a:cs typeface="Arial" panose="020B0604020202020204" pitchFamily="34" charset="0"/>
            </a:endParaRPr>
          </a:p>
          <a:p>
            <a:pPr marL="226695" indent="-226695">
              <a:lnSpc>
                <a:spcPct val="106000"/>
              </a:lnSpc>
            </a:pPr>
            <a:endParaRPr lang="en-US">
              <a:cs typeface="Arial" panose="020B0604020202020204" pitchFamily="34" charset="0"/>
            </a:endParaRPr>
          </a:p>
        </p:txBody>
      </p:sp>
      <p:sp>
        <p:nvSpPr>
          <p:cNvPr id="4" name="Slide Number Placeholder 3">
            <a:extLst>
              <a:ext uri="{FF2B5EF4-FFF2-40B4-BE49-F238E27FC236}">
                <a16:creationId xmlns:a16="http://schemas.microsoft.com/office/drawing/2014/main" id="{0E8E4368-A929-634B-A2B2-FEEF2B134F57}"/>
              </a:ext>
            </a:extLst>
          </p:cNvPr>
          <p:cNvSpPr>
            <a:spLocks noGrp="1"/>
          </p:cNvSpPr>
          <p:nvPr>
            <p:ph type="sldNum" sz="quarter" idx="4"/>
          </p:nvPr>
        </p:nvSpPr>
        <p:spPr/>
        <p:txBody>
          <a:bodyPr/>
          <a:lstStyle/>
          <a:p>
            <a:r>
              <a:rPr lang="en-US"/>
              <a:t> </a:t>
            </a:r>
            <a:r>
              <a:rPr lang="en-US" sz="1200">
                <a:latin typeface="Arial Black"/>
              </a:rPr>
              <a:t> Dynan Global Economic Prospects </a:t>
            </a:r>
            <a:r>
              <a:rPr lang="en-GB" sz="1200">
                <a:latin typeface="Arial" panose="020B0604020202020204" pitchFamily="34" charset="0"/>
              </a:rPr>
              <a:t>|</a:t>
            </a:r>
            <a:r>
              <a:rPr lang="en-US" sz="1200"/>
              <a:t> </a:t>
            </a:r>
            <a:fld id="{A1A809AE-F2E2-2A45-AE02-B5F1C2167F27}" type="slidenum">
              <a:rPr lang="en-US" sz="1200" smtClean="0"/>
              <a:pPr/>
              <a:t>4</a:t>
            </a:fld>
            <a:endParaRPr lang="en-US" sz="1200"/>
          </a:p>
        </p:txBody>
      </p:sp>
    </p:spTree>
    <p:extLst>
      <p:ext uri="{BB962C8B-B14F-4D97-AF65-F5344CB8AC3E}">
        <p14:creationId xmlns:p14="http://schemas.microsoft.com/office/powerpoint/2010/main" val="2886411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0D2C8-8983-914E-980B-84FE04546DD2}"/>
              </a:ext>
            </a:extLst>
          </p:cNvPr>
          <p:cNvSpPr>
            <a:spLocks noGrp="1"/>
          </p:cNvSpPr>
          <p:nvPr>
            <p:ph type="title"/>
          </p:nvPr>
        </p:nvSpPr>
        <p:spPr>
          <a:xfrm>
            <a:off x="431527" y="843756"/>
            <a:ext cx="11222790" cy="439286"/>
          </a:xfrm>
        </p:spPr>
        <p:txBody>
          <a:bodyPr/>
          <a:lstStyle/>
          <a:p>
            <a:r>
              <a:rPr lang="en-US" sz="3200">
                <a:latin typeface="Arial Black"/>
              </a:rPr>
              <a:t>Growth slows across all advanced economies despite scope for further rebound in some </a:t>
            </a:r>
          </a:p>
        </p:txBody>
      </p:sp>
      <p:sp>
        <p:nvSpPr>
          <p:cNvPr id="4" name="Slide Number Placeholder 3">
            <a:extLst>
              <a:ext uri="{FF2B5EF4-FFF2-40B4-BE49-F238E27FC236}">
                <a16:creationId xmlns:a16="http://schemas.microsoft.com/office/drawing/2014/main" id="{781264A1-4F8E-F746-B77A-B78B47EF5978}"/>
              </a:ext>
            </a:extLst>
          </p:cNvPr>
          <p:cNvSpPr>
            <a:spLocks noGrp="1"/>
          </p:cNvSpPr>
          <p:nvPr>
            <p:ph type="sldNum" sz="quarter" idx="4"/>
          </p:nvPr>
        </p:nvSpPr>
        <p:spPr/>
        <p:txBody>
          <a:bodyPr/>
          <a:lstStyle/>
          <a:p>
            <a:r>
              <a:rPr lang="en-US">
                <a:latin typeface="Arial Black"/>
              </a:rPr>
              <a:t> </a:t>
            </a:r>
            <a:r>
              <a:rPr lang="en-US" sz="1200">
                <a:latin typeface="Arial Black"/>
              </a:rPr>
              <a:t> Dynan Global Economic Prospects </a:t>
            </a:r>
            <a:r>
              <a:rPr lang="en-GB" sz="1200">
                <a:latin typeface="Arial"/>
                <a:cs typeface="Arial"/>
              </a:rPr>
              <a:t>|</a:t>
            </a:r>
            <a:r>
              <a:rPr lang="en-US" sz="1200">
                <a:latin typeface="Arial Black"/>
              </a:rPr>
              <a:t> </a:t>
            </a:r>
            <a:fld id="{A1A809AE-F2E2-2A45-AE02-B5F1C2167F27}" type="slidenum">
              <a:rPr lang="en-US" sz="1200" dirty="0" smtClean="0">
                <a:latin typeface="Arial Black"/>
              </a:rPr>
              <a:pPr/>
              <a:t>5</a:t>
            </a:fld>
            <a:endParaRPr lang="en-US" sz="1200">
              <a:latin typeface="Arial Black"/>
            </a:endParaRPr>
          </a:p>
        </p:txBody>
      </p:sp>
      <p:sp>
        <p:nvSpPr>
          <p:cNvPr id="8" name="TextBox 7">
            <a:extLst>
              <a:ext uri="{FF2B5EF4-FFF2-40B4-BE49-F238E27FC236}">
                <a16:creationId xmlns:a16="http://schemas.microsoft.com/office/drawing/2014/main" id="{89AFE4A8-2D7D-43D0-BDC1-6C0FCC78A50B}"/>
              </a:ext>
            </a:extLst>
          </p:cNvPr>
          <p:cNvSpPr txBox="1"/>
          <p:nvPr/>
        </p:nvSpPr>
        <p:spPr>
          <a:xfrm>
            <a:off x="658813" y="5579124"/>
            <a:ext cx="9358491" cy="246221"/>
          </a:xfrm>
          <a:prstGeom prst="rect">
            <a:avLst/>
          </a:prstGeom>
          <a:noFill/>
        </p:spPr>
        <p:txBody>
          <a:bodyPr wrap="square" rtlCol="0">
            <a:spAutoFit/>
          </a:bodyPr>
          <a:lstStyle/>
          <a:p>
            <a:r>
              <a:rPr lang="en-US" sz="1000"/>
              <a:t>Sources: Consensus forecasts for 2019-2021; author’s forecasts for 2022-2023.</a:t>
            </a:r>
          </a:p>
        </p:txBody>
      </p:sp>
      <p:pic>
        <p:nvPicPr>
          <p:cNvPr id="5" name="Picture 5" descr="Chart, waterfall chart&#10;&#10;Description automatically generated">
            <a:extLst>
              <a:ext uri="{FF2B5EF4-FFF2-40B4-BE49-F238E27FC236}">
                <a16:creationId xmlns:a16="http://schemas.microsoft.com/office/drawing/2014/main" id="{14704B69-299E-35E8-12A1-BCC9A9543B7A}"/>
              </a:ext>
            </a:extLst>
          </p:cNvPr>
          <p:cNvPicPr>
            <a:picLocks noChangeAspect="1"/>
          </p:cNvPicPr>
          <p:nvPr/>
        </p:nvPicPr>
        <p:blipFill>
          <a:blip r:embed="rId3"/>
          <a:stretch>
            <a:fillRect/>
          </a:stretch>
        </p:blipFill>
        <p:spPr>
          <a:xfrm>
            <a:off x="1875481" y="1386067"/>
            <a:ext cx="8138983" cy="4243758"/>
          </a:xfrm>
          <a:prstGeom prst="rect">
            <a:avLst/>
          </a:prstGeom>
        </p:spPr>
      </p:pic>
    </p:spTree>
    <p:extLst>
      <p:ext uri="{BB962C8B-B14F-4D97-AF65-F5344CB8AC3E}">
        <p14:creationId xmlns:p14="http://schemas.microsoft.com/office/powerpoint/2010/main" val="29273805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0D2C8-8983-914E-980B-84FE04546DD2}"/>
              </a:ext>
            </a:extLst>
          </p:cNvPr>
          <p:cNvSpPr>
            <a:spLocks noGrp="1"/>
          </p:cNvSpPr>
          <p:nvPr>
            <p:ph type="title"/>
          </p:nvPr>
        </p:nvSpPr>
        <p:spPr>
          <a:xfrm>
            <a:off x="552691" y="897104"/>
            <a:ext cx="11050587" cy="439286"/>
          </a:xfrm>
        </p:spPr>
        <p:txBody>
          <a:bodyPr/>
          <a:lstStyle/>
          <a:p>
            <a:r>
              <a:rPr lang="en-US">
                <a:latin typeface="Arial Black"/>
              </a:rPr>
              <a:t>Growth in emerging economies is diverging to a striking degree</a:t>
            </a:r>
          </a:p>
        </p:txBody>
      </p:sp>
      <p:sp>
        <p:nvSpPr>
          <p:cNvPr id="4" name="Slide Number Placeholder 3">
            <a:extLst>
              <a:ext uri="{FF2B5EF4-FFF2-40B4-BE49-F238E27FC236}">
                <a16:creationId xmlns:a16="http://schemas.microsoft.com/office/drawing/2014/main" id="{781264A1-4F8E-F746-B77A-B78B47EF5978}"/>
              </a:ext>
            </a:extLst>
          </p:cNvPr>
          <p:cNvSpPr>
            <a:spLocks noGrp="1"/>
          </p:cNvSpPr>
          <p:nvPr>
            <p:ph type="sldNum" sz="quarter" idx="4"/>
          </p:nvPr>
        </p:nvSpPr>
        <p:spPr/>
        <p:txBody>
          <a:bodyPr/>
          <a:lstStyle/>
          <a:p>
            <a:r>
              <a:rPr lang="en-US"/>
              <a:t> </a:t>
            </a:r>
            <a:r>
              <a:rPr lang="en-US" sz="1200"/>
              <a:t>Dynan Global Economic Prospects </a:t>
            </a:r>
            <a:r>
              <a:rPr lang="en-GB" sz="1200">
                <a:latin typeface="Arial" panose="020B0604020202020204" pitchFamily="34" charset="0"/>
              </a:rPr>
              <a:t>|</a:t>
            </a:r>
            <a:r>
              <a:rPr lang="en-US" sz="1200"/>
              <a:t> </a:t>
            </a:r>
            <a:fld id="{A1A809AE-F2E2-2A45-AE02-B5F1C2167F27}" type="slidenum">
              <a:rPr lang="en-US" sz="1200" smtClean="0"/>
              <a:pPr/>
              <a:t>6</a:t>
            </a:fld>
            <a:endParaRPr lang="en-US" sz="1200"/>
          </a:p>
        </p:txBody>
      </p:sp>
      <p:pic>
        <p:nvPicPr>
          <p:cNvPr id="5" name="Picture 5" descr="Chart, waterfall chart&#10;&#10;Description automatically generated">
            <a:extLst>
              <a:ext uri="{FF2B5EF4-FFF2-40B4-BE49-F238E27FC236}">
                <a16:creationId xmlns:a16="http://schemas.microsoft.com/office/drawing/2014/main" id="{AD19D23D-F642-F314-E4C8-06DA2592E025}"/>
              </a:ext>
            </a:extLst>
          </p:cNvPr>
          <p:cNvPicPr>
            <a:picLocks noChangeAspect="1"/>
          </p:cNvPicPr>
          <p:nvPr/>
        </p:nvPicPr>
        <p:blipFill>
          <a:blip r:embed="rId3"/>
          <a:stretch>
            <a:fillRect/>
          </a:stretch>
        </p:blipFill>
        <p:spPr>
          <a:xfrm>
            <a:off x="2026508" y="1585148"/>
            <a:ext cx="7878117" cy="4072135"/>
          </a:xfrm>
          <a:prstGeom prst="rect">
            <a:avLst/>
          </a:prstGeom>
        </p:spPr>
      </p:pic>
    </p:spTree>
    <p:extLst>
      <p:ext uri="{BB962C8B-B14F-4D97-AF65-F5344CB8AC3E}">
        <p14:creationId xmlns:p14="http://schemas.microsoft.com/office/powerpoint/2010/main" val="258026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DD0E8-4F2B-CB44-9ECA-17934FCE252F}"/>
              </a:ext>
            </a:extLst>
          </p:cNvPr>
          <p:cNvSpPr>
            <a:spLocks noGrp="1"/>
          </p:cNvSpPr>
          <p:nvPr>
            <p:ph type="title"/>
          </p:nvPr>
        </p:nvSpPr>
        <p:spPr>
          <a:xfrm>
            <a:off x="600645" y="624099"/>
            <a:ext cx="11124883" cy="439286"/>
          </a:xfrm>
        </p:spPr>
        <p:txBody>
          <a:bodyPr/>
          <a:lstStyle/>
          <a:p>
            <a:r>
              <a:rPr lang="en-US">
                <a:latin typeface="Arial Black"/>
              </a:rPr>
              <a:t>Summary of the outlook for large economies </a:t>
            </a:r>
          </a:p>
        </p:txBody>
      </p:sp>
      <p:sp>
        <p:nvSpPr>
          <p:cNvPr id="4" name="Slide Number Placeholder 3">
            <a:extLst>
              <a:ext uri="{FF2B5EF4-FFF2-40B4-BE49-F238E27FC236}">
                <a16:creationId xmlns:a16="http://schemas.microsoft.com/office/drawing/2014/main" id="{16AD0D04-FFF2-6E45-9F05-FC6C79B04006}"/>
              </a:ext>
            </a:extLst>
          </p:cNvPr>
          <p:cNvSpPr>
            <a:spLocks noGrp="1"/>
          </p:cNvSpPr>
          <p:nvPr>
            <p:ph type="sldNum" sz="quarter" idx="4"/>
          </p:nvPr>
        </p:nvSpPr>
        <p:spPr/>
        <p:txBody>
          <a:bodyPr/>
          <a:lstStyle/>
          <a:p>
            <a:r>
              <a:rPr lang="en-US"/>
              <a:t> </a:t>
            </a:r>
            <a:r>
              <a:rPr lang="en-US" sz="1200"/>
              <a:t> </a:t>
            </a:r>
            <a:r>
              <a:rPr lang="en-US" sz="1200">
                <a:latin typeface="Arial Black"/>
              </a:rPr>
              <a:t>Dynan Global Economic Prospects </a:t>
            </a:r>
            <a:r>
              <a:rPr lang="en-GB" sz="1200">
                <a:latin typeface="Arial" panose="020B0604020202020204" pitchFamily="34" charset="0"/>
              </a:rPr>
              <a:t>|</a:t>
            </a:r>
            <a:r>
              <a:rPr lang="en-US" sz="1200"/>
              <a:t> </a:t>
            </a:r>
            <a:fld id="{A1A809AE-F2E2-2A45-AE02-B5F1C2167F27}" type="slidenum">
              <a:rPr lang="en-US" sz="1200" smtClean="0"/>
              <a:pPr/>
              <a:t>7</a:t>
            </a:fld>
            <a:endParaRPr lang="en-US" sz="1200"/>
          </a:p>
        </p:txBody>
      </p:sp>
      <p:sp>
        <p:nvSpPr>
          <p:cNvPr id="7" name="TextBox 17">
            <a:extLst>
              <a:ext uri="{FF2B5EF4-FFF2-40B4-BE49-F238E27FC236}">
                <a16:creationId xmlns:a16="http://schemas.microsoft.com/office/drawing/2014/main" id="{33E3C0BC-F7F4-9845-B9A8-19A94A9ED4AD}"/>
              </a:ext>
            </a:extLst>
          </p:cNvPr>
          <p:cNvSpPr txBox="1">
            <a:spLocks noChangeArrowheads="1"/>
          </p:cNvSpPr>
          <p:nvPr/>
        </p:nvSpPr>
        <p:spPr bwMode="auto">
          <a:xfrm>
            <a:off x="1984694" y="5369274"/>
            <a:ext cx="914050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500">
                <a:solidFill>
                  <a:schemeClr val="tx1"/>
                </a:solidFill>
                <a:latin typeface="Arial" charset="0"/>
                <a:ea typeface="ＭＳ Ｐゴシック" pitchFamily="34" charset="-128"/>
              </a:defRPr>
            </a:lvl1pPr>
            <a:lvl2pPr marL="742950" indent="-285750" eaLnBrk="0" hangingPunct="0">
              <a:defRPr sz="2500">
                <a:solidFill>
                  <a:schemeClr val="tx1"/>
                </a:solidFill>
                <a:latin typeface="Arial" charset="0"/>
                <a:ea typeface="ＭＳ Ｐゴシック" pitchFamily="34" charset="-128"/>
              </a:defRPr>
            </a:lvl2pPr>
            <a:lvl3pPr marL="1143000" indent="-228600" eaLnBrk="0" hangingPunct="0">
              <a:defRPr sz="2500">
                <a:solidFill>
                  <a:schemeClr val="tx1"/>
                </a:solidFill>
                <a:latin typeface="Arial" charset="0"/>
                <a:ea typeface="ＭＳ Ｐゴシック" pitchFamily="34" charset="-128"/>
              </a:defRPr>
            </a:lvl3pPr>
            <a:lvl4pPr marL="1600200" indent="-228600" eaLnBrk="0" hangingPunct="0">
              <a:defRPr sz="2500">
                <a:solidFill>
                  <a:schemeClr val="tx1"/>
                </a:solidFill>
                <a:latin typeface="Arial" charset="0"/>
                <a:ea typeface="ＭＳ Ｐゴシック" pitchFamily="34" charset="-128"/>
              </a:defRPr>
            </a:lvl4pPr>
            <a:lvl5pPr marL="2057400" indent="-228600" eaLnBrk="0" hangingPunct="0">
              <a:defRPr sz="25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25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25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25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2500">
                <a:solidFill>
                  <a:schemeClr val="tx1"/>
                </a:solidFill>
                <a:latin typeface="Arial" charset="0"/>
                <a:ea typeface="ＭＳ Ｐゴシック" pitchFamily="34" charset="-128"/>
              </a:defRPr>
            </a:lvl9pPr>
          </a:lstStyle>
          <a:p>
            <a:pPr algn="l" eaLnBrk="1" hangingPunct="1"/>
            <a:r>
              <a:rPr lang="en-US" sz="1000">
                <a:latin typeface="+mn-lt"/>
              </a:rPr>
              <a:t>Source: Consensus forecasts for 2020-2021; author’s forecasts for 2022-2023. Annual-average-over-annual-average growth rates. PPP weights.</a:t>
            </a:r>
          </a:p>
        </p:txBody>
      </p:sp>
      <p:sp>
        <p:nvSpPr>
          <p:cNvPr id="10" name="TextBox 9">
            <a:extLst>
              <a:ext uri="{FF2B5EF4-FFF2-40B4-BE49-F238E27FC236}">
                <a16:creationId xmlns:a16="http://schemas.microsoft.com/office/drawing/2014/main" id="{33434360-F69B-3EBF-ACF4-D306E722A6F6}"/>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pic>
        <p:nvPicPr>
          <p:cNvPr id="5" name="Picture 5" descr="Table&#10;&#10;Description automatically generated">
            <a:extLst>
              <a:ext uri="{FF2B5EF4-FFF2-40B4-BE49-F238E27FC236}">
                <a16:creationId xmlns:a16="http://schemas.microsoft.com/office/drawing/2014/main" id="{8D5CD054-42DB-CF3B-B81D-1A9509563904}"/>
              </a:ext>
            </a:extLst>
          </p:cNvPr>
          <p:cNvPicPr>
            <a:picLocks noChangeAspect="1"/>
          </p:cNvPicPr>
          <p:nvPr/>
        </p:nvPicPr>
        <p:blipFill>
          <a:blip r:embed="rId3"/>
          <a:stretch>
            <a:fillRect/>
          </a:stretch>
        </p:blipFill>
        <p:spPr>
          <a:xfrm>
            <a:off x="2376377" y="1240349"/>
            <a:ext cx="5959548" cy="4014024"/>
          </a:xfrm>
          <a:prstGeom prst="rect">
            <a:avLst/>
          </a:prstGeom>
        </p:spPr>
      </p:pic>
    </p:spTree>
    <p:extLst>
      <p:ext uri="{BB962C8B-B14F-4D97-AF65-F5344CB8AC3E}">
        <p14:creationId xmlns:p14="http://schemas.microsoft.com/office/powerpoint/2010/main" val="35456195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hart 12">
            <a:extLst>
              <a:ext uri="{FF2B5EF4-FFF2-40B4-BE49-F238E27FC236}">
                <a16:creationId xmlns:a16="http://schemas.microsoft.com/office/drawing/2014/main" id="{266F774C-C194-4B3A-8ECF-62888823C9B5}"/>
              </a:ext>
            </a:extLst>
          </p:cNvPr>
          <p:cNvGraphicFramePr>
            <a:graphicFrameLocks/>
          </p:cNvGraphicFramePr>
          <p:nvPr>
            <p:extLst>
              <p:ext uri="{D42A27DB-BD31-4B8C-83A1-F6EECF244321}">
                <p14:modId xmlns:p14="http://schemas.microsoft.com/office/powerpoint/2010/main" val="1256653235"/>
              </p:ext>
            </p:extLst>
          </p:nvPr>
        </p:nvGraphicFramePr>
        <p:xfrm>
          <a:off x="681196" y="2001323"/>
          <a:ext cx="5414804" cy="3440129"/>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81D75B45-07E8-9343-A4A5-8BF9ED0393CD}"/>
              </a:ext>
            </a:extLst>
          </p:cNvPr>
          <p:cNvSpPr>
            <a:spLocks noGrp="1"/>
          </p:cNvSpPr>
          <p:nvPr>
            <p:ph type="title"/>
          </p:nvPr>
        </p:nvSpPr>
        <p:spPr>
          <a:xfrm>
            <a:off x="681196" y="920621"/>
            <a:ext cx="10829608" cy="439286"/>
          </a:xfrm>
        </p:spPr>
        <p:txBody>
          <a:bodyPr/>
          <a:lstStyle/>
          <a:p>
            <a:r>
              <a:rPr lang="en-US">
                <a:latin typeface="Arial Black"/>
              </a:rPr>
              <a:t>The US GDP outlook is less robust than expected last fall</a:t>
            </a:r>
          </a:p>
        </p:txBody>
      </p:sp>
      <p:sp>
        <p:nvSpPr>
          <p:cNvPr id="4" name="Slide Number Placeholder 3">
            <a:extLst>
              <a:ext uri="{FF2B5EF4-FFF2-40B4-BE49-F238E27FC236}">
                <a16:creationId xmlns:a16="http://schemas.microsoft.com/office/drawing/2014/main" id="{1DEAC4D2-E8D8-F34B-96E6-C97E30F7CA30}"/>
              </a:ext>
            </a:extLst>
          </p:cNvPr>
          <p:cNvSpPr>
            <a:spLocks noGrp="1"/>
          </p:cNvSpPr>
          <p:nvPr>
            <p:ph type="sldNum" sz="quarter" idx="4"/>
          </p:nvPr>
        </p:nvSpPr>
        <p:spPr/>
        <p:txBody>
          <a:bodyPr/>
          <a:lstStyle/>
          <a:p>
            <a:r>
              <a:rPr lang="en-US"/>
              <a:t> </a:t>
            </a:r>
            <a:r>
              <a:rPr lang="en-US" sz="1200">
                <a:latin typeface="Arial Black"/>
              </a:rPr>
              <a:t> Dynan Global Economic Prospects</a:t>
            </a:r>
            <a:r>
              <a:rPr lang="en-US" sz="1200"/>
              <a:t> </a:t>
            </a:r>
            <a:r>
              <a:rPr lang="en-GB" sz="1200">
                <a:latin typeface="Arial" panose="020B0604020202020204" pitchFamily="34" charset="0"/>
              </a:rPr>
              <a:t>|</a:t>
            </a:r>
            <a:r>
              <a:rPr lang="en-US" sz="1200"/>
              <a:t> </a:t>
            </a:r>
            <a:fld id="{A1A809AE-F2E2-2A45-AE02-B5F1C2167F27}" type="slidenum">
              <a:rPr lang="en-US" sz="1200" smtClean="0"/>
              <a:pPr/>
              <a:t>8</a:t>
            </a:fld>
            <a:endParaRPr lang="en-US" sz="1200"/>
          </a:p>
        </p:txBody>
      </p:sp>
      <p:sp>
        <p:nvSpPr>
          <p:cNvPr id="6" name="TextBox 5">
            <a:extLst>
              <a:ext uri="{FF2B5EF4-FFF2-40B4-BE49-F238E27FC236}">
                <a16:creationId xmlns:a16="http://schemas.microsoft.com/office/drawing/2014/main" id="{C949D29C-C167-FD4C-AF56-F58BFC355F69}"/>
              </a:ext>
            </a:extLst>
          </p:cNvPr>
          <p:cNvSpPr txBox="1"/>
          <p:nvPr/>
        </p:nvSpPr>
        <p:spPr>
          <a:xfrm>
            <a:off x="681196" y="1534946"/>
            <a:ext cx="4876800" cy="584775"/>
          </a:xfrm>
          <a:prstGeom prst="rect">
            <a:avLst/>
          </a:prstGeom>
          <a:noFill/>
        </p:spPr>
        <p:txBody>
          <a:bodyPr wrap="square" rtlCol="0">
            <a:spAutoFit/>
          </a:bodyPr>
          <a:lstStyle/>
          <a:p>
            <a:pPr algn="l"/>
            <a:r>
              <a:rPr lang="en-US" sz="2000"/>
              <a:t>US Real GDP</a:t>
            </a:r>
          </a:p>
          <a:p>
            <a:pPr algn="l"/>
            <a:r>
              <a:rPr lang="en-US" sz="1200"/>
              <a:t>Chained 2012 Dollars (Trillions)</a:t>
            </a:r>
          </a:p>
        </p:txBody>
      </p:sp>
      <p:sp>
        <p:nvSpPr>
          <p:cNvPr id="8" name="TextBox 7">
            <a:extLst>
              <a:ext uri="{FF2B5EF4-FFF2-40B4-BE49-F238E27FC236}">
                <a16:creationId xmlns:a16="http://schemas.microsoft.com/office/drawing/2014/main" id="{2A1F8F2C-91B2-884F-93AF-07E4B5596E23}"/>
              </a:ext>
            </a:extLst>
          </p:cNvPr>
          <p:cNvSpPr txBox="1"/>
          <p:nvPr/>
        </p:nvSpPr>
        <p:spPr>
          <a:xfrm>
            <a:off x="681196" y="5577287"/>
            <a:ext cx="4667249" cy="246221"/>
          </a:xfrm>
          <a:prstGeom prst="rect">
            <a:avLst/>
          </a:prstGeom>
          <a:noFill/>
        </p:spPr>
        <p:txBody>
          <a:bodyPr wrap="square" lIns="91440" tIns="45720" rIns="91440" bIns="45720" rtlCol="0" anchor="t">
            <a:spAutoFit/>
          </a:bodyPr>
          <a:lstStyle/>
          <a:p>
            <a:r>
              <a:rPr lang="en-US" sz="1000"/>
              <a:t>Source: US Bureau of Economic Analysis via FRED; author’s forecast</a:t>
            </a:r>
          </a:p>
        </p:txBody>
      </p:sp>
      <p:sp>
        <p:nvSpPr>
          <p:cNvPr id="9" name="TextBox 8">
            <a:extLst>
              <a:ext uri="{FF2B5EF4-FFF2-40B4-BE49-F238E27FC236}">
                <a16:creationId xmlns:a16="http://schemas.microsoft.com/office/drawing/2014/main" id="{F6D6FE53-C5E9-4908-8631-7FFD72D47725}"/>
              </a:ext>
            </a:extLst>
          </p:cNvPr>
          <p:cNvSpPr txBox="1"/>
          <p:nvPr/>
        </p:nvSpPr>
        <p:spPr>
          <a:xfrm>
            <a:off x="2810424" y="2447598"/>
            <a:ext cx="1752600" cy="276999"/>
          </a:xfrm>
          <a:prstGeom prst="rect">
            <a:avLst/>
          </a:prstGeom>
          <a:noFill/>
        </p:spPr>
        <p:txBody>
          <a:bodyPr wrap="square" rtlCol="0">
            <a:spAutoFit/>
          </a:bodyPr>
          <a:lstStyle/>
          <a:p>
            <a:r>
              <a:rPr lang="en-US" sz="1200"/>
              <a:t>Fall 2021 Forecast</a:t>
            </a:r>
          </a:p>
        </p:txBody>
      </p:sp>
      <p:sp>
        <p:nvSpPr>
          <p:cNvPr id="14" name="TextBox 13">
            <a:extLst>
              <a:ext uri="{FF2B5EF4-FFF2-40B4-BE49-F238E27FC236}">
                <a16:creationId xmlns:a16="http://schemas.microsoft.com/office/drawing/2014/main" id="{F93614AC-1F22-4C3B-8A8E-FB5A477880B7}"/>
              </a:ext>
            </a:extLst>
          </p:cNvPr>
          <p:cNvSpPr txBox="1"/>
          <p:nvPr/>
        </p:nvSpPr>
        <p:spPr>
          <a:xfrm>
            <a:off x="4204770" y="2941472"/>
            <a:ext cx="1752600" cy="276999"/>
          </a:xfrm>
          <a:prstGeom prst="rect">
            <a:avLst/>
          </a:prstGeom>
          <a:noFill/>
        </p:spPr>
        <p:txBody>
          <a:bodyPr wrap="square" rtlCol="0">
            <a:spAutoFit/>
          </a:bodyPr>
          <a:lstStyle/>
          <a:p>
            <a:r>
              <a:rPr lang="en-US" sz="1200" b="1">
                <a:solidFill>
                  <a:schemeClr val="tx2"/>
                </a:solidFill>
              </a:rPr>
              <a:t>Revised Forecast</a:t>
            </a:r>
          </a:p>
        </p:txBody>
      </p:sp>
      <p:sp>
        <p:nvSpPr>
          <p:cNvPr id="7" name="Content Placeholder 2">
            <a:extLst>
              <a:ext uri="{FF2B5EF4-FFF2-40B4-BE49-F238E27FC236}">
                <a16:creationId xmlns:a16="http://schemas.microsoft.com/office/drawing/2014/main" id="{313CEB0F-956E-B2D7-7BD8-415B2407209A}"/>
              </a:ext>
            </a:extLst>
          </p:cNvPr>
          <p:cNvSpPr>
            <a:spLocks noGrp="1"/>
          </p:cNvSpPr>
          <p:nvPr>
            <p:ph idx="1"/>
          </p:nvPr>
        </p:nvSpPr>
        <p:spPr>
          <a:xfrm>
            <a:off x="6569909" y="2044504"/>
            <a:ext cx="4813221" cy="1126951"/>
          </a:xfrm>
        </p:spPr>
        <p:txBody>
          <a:bodyPr vert="horz" lIns="0" tIns="0" rIns="0" bIns="0" rtlCol="0" anchor="t">
            <a:noAutofit/>
          </a:bodyPr>
          <a:lstStyle/>
          <a:p>
            <a:pPr marL="0" indent="0">
              <a:lnSpc>
                <a:spcPct val="106000"/>
              </a:lnSpc>
              <a:buNone/>
            </a:pPr>
            <a:r>
              <a:rPr lang="en-US">
                <a:latin typeface="Arial"/>
                <a:cs typeface="Arial"/>
              </a:rPr>
              <a:t>Growth in GDP last year pushed the economy further beyond its short-run productive capacity than had been anticipated</a:t>
            </a:r>
            <a:endParaRPr lang="en-US">
              <a:cs typeface="Arial" panose="020B0604020202020204" pitchFamily="34" charset="0"/>
            </a:endParaRPr>
          </a:p>
          <a:p>
            <a:pPr marL="0" indent="0">
              <a:lnSpc>
                <a:spcPct val="106000"/>
              </a:lnSpc>
              <a:buNone/>
            </a:pPr>
            <a:r>
              <a:rPr lang="en-US">
                <a:latin typeface="Arial"/>
                <a:cs typeface="Arial"/>
              </a:rPr>
              <a:t>Underlying demand remains strong at this point, but it will need to be restrained for inflation to moderate </a:t>
            </a:r>
            <a:endParaRPr lang="en-US">
              <a:cs typeface="Arial"/>
            </a:endParaRPr>
          </a:p>
        </p:txBody>
      </p:sp>
      <p:graphicFrame>
        <p:nvGraphicFramePr>
          <p:cNvPr id="3" name="Table 5">
            <a:extLst>
              <a:ext uri="{FF2B5EF4-FFF2-40B4-BE49-F238E27FC236}">
                <a16:creationId xmlns:a16="http://schemas.microsoft.com/office/drawing/2014/main" id="{F49142D3-2209-2611-052B-7F57C127D98D}"/>
              </a:ext>
            </a:extLst>
          </p:cNvPr>
          <p:cNvGraphicFramePr>
            <a:graphicFrameLocks noGrp="1"/>
          </p:cNvGraphicFramePr>
          <p:nvPr>
            <p:extLst>
              <p:ext uri="{D42A27DB-BD31-4B8C-83A1-F6EECF244321}">
                <p14:modId xmlns:p14="http://schemas.microsoft.com/office/powerpoint/2010/main" val="488640990"/>
              </p:ext>
            </p:extLst>
          </p:nvPr>
        </p:nvGraphicFramePr>
        <p:xfrm>
          <a:off x="3984428" y="3829151"/>
          <a:ext cx="1765516" cy="701304"/>
        </p:xfrm>
        <a:graphic>
          <a:graphicData uri="http://schemas.openxmlformats.org/drawingml/2006/table">
            <a:tbl>
              <a:tblPr firstRow="1" bandRow="1">
                <a:tableStyleId>{2D5ABB26-0587-4C30-8999-92F81FD0307C}</a:tableStyleId>
              </a:tblPr>
              <a:tblGrid>
                <a:gridCol w="599115">
                  <a:extLst>
                    <a:ext uri="{9D8B030D-6E8A-4147-A177-3AD203B41FA5}">
                      <a16:colId xmlns:a16="http://schemas.microsoft.com/office/drawing/2014/main" val="2542672657"/>
                    </a:ext>
                  </a:extLst>
                </a:gridCol>
                <a:gridCol w="774262">
                  <a:extLst>
                    <a:ext uri="{9D8B030D-6E8A-4147-A177-3AD203B41FA5}">
                      <a16:colId xmlns:a16="http://schemas.microsoft.com/office/drawing/2014/main" val="706436177"/>
                    </a:ext>
                  </a:extLst>
                </a:gridCol>
                <a:gridCol w="392139">
                  <a:extLst>
                    <a:ext uri="{9D8B030D-6E8A-4147-A177-3AD203B41FA5}">
                      <a16:colId xmlns:a16="http://schemas.microsoft.com/office/drawing/2014/main" val="358135320"/>
                    </a:ext>
                  </a:extLst>
                </a:gridCol>
              </a:tblGrid>
              <a:tr h="233768">
                <a:tc gridSpan="3">
                  <a:txBody>
                    <a:bodyPr/>
                    <a:lstStyle/>
                    <a:p>
                      <a:pPr lvl="0">
                        <a:buNone/>
                      </a:pPr>
                      <a:r>
                        <a:rPr lang="en-US" sz="1100" b="1" dirty="0"/>
                        <a:t>Q4/Q4 growth forecast:</a:t>
                      </a:r>
                    </a:p>
                  </a:txBody>
                  <a:tcPr marT="0" marB="0">
                    <a:lnL w="12700">
                      <a:solidFill>
                        <a:schemeClr val="tx1"/>
                      </a:solidFill>
                    </a:lnL>
                    <a:lnR w="12700">
                      <a:solidFill>
                        <a:schemeClr val="tx1"/>
                      </a:solidFill>
                    </a:lnR>
                    <a:lnT w="12700">
                      <a:solidFill>
                        <a:schemeClr val="tx1"/>
                      </a:solidFill>
                    </a:lnT>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28937904"/>
                  </a:ext>
                </a:extLst>
              </a:tr>
              <a:tr h="233768">
                <a:tc>
                  <a:txBody>
                    <a:bodyPr/>
                    <a:lstStyle/>
                    <a:p>
                      <a:r>
                        <a:rPr lang="en-US" sz="1100" dirty="0"/>
                        <a:t>2022</a:t>
                      </a:r>
                    </a:p>
                  </a:txBody>
                  <a:tcPr marT="0" marB="0">
                    <a:lnL w="12700">
                      <a:solidFill>
                        <a:schemeClr val="tx1"/>
                      </a:solidFill>
                    </a:lnL>
                  </a:tcPr>
                </a:tc>
                <a:tc>
                  <a:txBody>
                    <a:bodyPr/>
                    <a:lstStyle/>
                    <a:p>
                      <a:pPr algn="ctr"/>
                      <a:r>
                        <a:rPr lang="en-US" sz="1100" dirty="0"/>
                        <a:t>2.1%</a:t>
                      </a:r>
                    </a:p>
                  </a:txBody>
                  <a:tcPr marT="0" marB="0"/>
                </a:tc>
                <a:tc>
                  <a:txBody>
                    <a:bodyPr/>
                    <a:lstStyle/>
                    <a:p>
                      <a:pPr algn="ctr"/>
                      <a:endParaRPr lang="en-US" sz="1100"/>
                    </a:p>
                  </a:txBody>
                  <a:tcPr marT="0" marB="0">
                    <a:lnR w="12700">
                      <a:solidFill>
                        <a:schemeClr val="tx1"/>
                      </a:solidFill>
                    </a:lnR>
                  </a:tcPr>
                </a:tc>
                <a:extLst>
                  <a:ext uri="{0D108BD9-81ED-4DB2-BD59-A6C34878D82A}">
                    <a16:rowId xmlns:a16="http://schemas.microsoft.com/office/drawing/2014/main" val="208603215"/>
                  </a:ext>
                </a:extLst>
              </a:tr>
              <a:tr h="233768">
                <a:tc>
                  <a:txBody>
                    <a:bodyPr/>
                    <a:lstStyle/>
                    <a:p>
                      <a:r>
                        <a:rPr lang="en-US" sz="1100" dirty="0"/>
                        <a:t>2023</a:t>
                      </a:r>
                    </a:p>
                  </a:txBody>
                  <a:tcPr marT="0" marB="0">
                    <a:lnL w="12700">
                      <a:solidFill>
                        <a:schemeClr val="tx1"/>
                      </a:solidFill>
                    </a:lnL>
                    <a:lnB w="12700">
                      <a:solidFill>
                        <a:schemeClr val="tx1"/>
                      </a:solidFill>
                    </a:lnB>
                  </a:tcPr>
                </a:tc>
                <a:tc>
                  <a:txBody>
                    <a:bodyPr/>
                    <a:lstStyle/>
                    <a:p>
                      <a:pPr algn="ctr"/>
                      <a:r>
                        <a:rPr lang="en-US" sz="1100" dirty="0"/>
                        <a:t>2.1%</a:t>
                      </a:r>
                    </a:p>
                  </a:txBody>
                  <a:tcPr marT="0" marB="0">
                    <a:lnB w="12700">
                      <a:solidFill>
                        <a:schemeClr val="tx1"/>
                      </a:solidFill>
                    </a:lnB>
                  </a:tcPr>
                </a:tc>
                <a:tc>
                  <a:txBody>
                    <a:bodyPr/>
                    <a:lstStyle/>
                    <a:p>
                      <a:pPr algn="ctr"/>
                      <a:endParaRPr lang="en-US" sz="1100"/>
                    </a:p>
                  </a:txBody>
                  <a:tcPr marT="0" marB="0">
                    <a:lnR w="12700">
                      <a:solidFill>
                        <a:schemeClr val="tx1"/>
                      </a:solidFill>
                    </a:lnR>
                    <a:lnB w="12700">
                      <a:solidFill>
                        <a:schemeClr val="tx1"/>
                      </a:solidFill>
                    </a:lnB>
                  </a:tcPr>
                </a:tc>
                <a:extLst>
                  <a:ext uri="{0D108BD9-81ED-4DB2-BD59-A6C34878D82A}">
                    <a16:rowId xmlns:a16="http://schemas.microsoft.com/office/drawing/2014/main" val="3140433885"/>
                  </a:ext>
                </a:extLst>
              </a:tr>
            </a:tbl>
          </a:graphicData>
        </a:graphic>
      </p:graphicFrame>
    </p:spTree>
    <p:extLst>
      <p:ext uri="{BB962C8B-B14F-4D97-AF65-F5344CB8AC3E}">
        <p14:creationId xmlns:p14="http://schemas.microsoft.com/office/powerpoint/2010/main" val="33572943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094B1-D7D3-3C64-5811-426F1DFDA058}"/>
              </a:ext>
            </a:extLst>
          </p:cNvPr>
          <p:cNvSpPr>
            <a:spLocks noGrp="1"/>
          </p:cNvSpPr>
          <p:nvPr>
            <p:ph type="title"/>
          </p:nvPr>
        </p:nvSpPr>
        <p:spPr>
          <a:xfrm>
            <a:off x="535420" y="1046003"/>
            <a:ext cx="11505911" cy="418876"/>
          </a:xfrm>
        </p:spPr>
        <p:txBody>
          <a:bodyPr/>
          <a:lstStyle/>
          <a:p>
            <a:r>
              <a:rPr lang="en-US" sz="3200">
                <a:latin typeface="Arial Black"/>
              </a:rPr>
              <a:t>Demand is likely to be boosted by consumers making up for lost ground in some categories </a:t>
            </a:r>
            <a:endParaRPr lang="en-US" sz="3200"/>
          </a:p>
        </p:txBody>
      </p:sp>
      <p:sp>
        <p:nvSpPr>
          <p:cNvPr id="4" name="Slide Number Placeholder 3">
            <a:extLst>
              <a:ext uri="{FF2B5EF4-FFF2-40B4-BE49-F238E27FC236}">
                <a16:creationId xmlns:a16="http://schemas.microsoft.com/office/drawing/2014/main" id="{095FF2F1-B420-5304-3688-A4CC1CD92B3B}"/>
              </a:ext>
            </a:extLst>
          </p:cNvPr>
          <p:cNvSpPr>
            <a:spLocks noGrp="1"/>
          </p:cNvSpPr>
          <p:nvPr>
            <p:ph type="sldNum" sz="quarter" idx="4"/>
          </p:nvPr>
        </p:nvSpPr>
        <p:spPr/>
        <p:txBody>
          <a:bodyPr/>
          <a:lstStyle/>
          <a:p>
            <a:r>
              <a:rPr lang="en-US"/>
              <a:t> </a:t>
            </a:r>
            <a:r>
              <a:rPr lang="en-US" sz="1200"/>
              <a:t>Dynan Global Economic Prospects </a:t>
            </a:r>
            <a:r>
              <a:rPr lang="en-GB" sz="1200">
                <a:latin typeface="Arial" panose="020B0604020202020204" pitchFamily="34" charset="0"/>
              </a:rPr>
              <a:t>|</a:t>
            </a:r>
            <a:r>
              <a:rPr lang="en-US" sz="1200"/>
              <a:t> </a:t>
            </a:r>
            <a:fld id="{A1A809AE-F2E2-2A45-AE02-B5F1C2167F27}" type="slidenum">
              <a:rPr lang="en-US" sz="1200" smtClean="0"/>
              <a:pPr/>
              <a:t>9</a:t>
            </a:fld>
            <a:endParaRPr lang="en-US" sz="1200"/>
          </a:p>
        </p:txBody>
      </p:sp>
      <p:sp>
        <p:nvSpPr>
          <p:cNvPr id="12" name="TextBox 11">
            <a:extLst>
              <a:ext uri="{FF2B5EF4-FFF2-40B4-BE49-F238E27FC236}">
                <a16:creationId xmlns:a16="http://schemas.microsoft.com/office/drawing/2014/main" id="{E525CDCF-1FD5-9F16-1CBA-6012243D3D17}"/>
              </a:ext>
            </a:extLst>
          </p:cNvPr>
          <p:cNvSpPr txBox="1"/>
          <p:nvPr/>
        </p:nvSpPr>
        <p:spPr>
          <a:xfrm>
            <a:off x="535420" y="1686109"/>
            <a:ext cx="4876800" cy="553998"/>
          </a:xfrm>
          <a:prstGeom prst="rect">
            <a:avLst/>
          </a:prstGeom>
          <a:noFill/>
        </p:spPr>
        <p:txBody>
          <a:bodyPr wrap="square" lIns="91440" tIns="45720" rIns="91440" bIns="45720" rtlCol="0" anchor="t">
            <a:spAutoFit/>
          </a:bodyPr>
          <a:lstStyle/>
          <a:p>
            <a:r>
              <a:rPr lang="en-US" dirty="0">
                <a:cs typeface="Arial"/>
              </a:rPr>
              <a:t>Average New Light Motor Vehicle Sales</a:t>
            </a:r>
          </a:p>
          <a:p>
            <a:r>
              <a:rPr lang="en-US" sz="1200" dirty="0"/>
              <a:t>Millions (annual rate)</a:t>
            </a:r>
            <a:endParaRPr lang="en-US" sz="1200" dirty="0">
              <a:cs typeface="Arial"/>
            </a:endParaRPr>
          </a:p>
        </p:txBody>
      </p:sp>
      <p:sp>
        <p:nvSpPr>
          <p:cNvPr id="19" name="TextBox 18">
            <a:extLst>
              <a:ext uri="{FF2B5EF4-FFF2-40B4-BE49-F238E27FC236}">
                <a16:creationId xmlns:a16="http://schemas.microsoft.com/office/drawing/2014/main" id="{F50C0356-40E1-39B7-6299-50E6E8884819}"/>
              </a:ext>
            </a:extLst>
          </p:cNvPr>
          <p:cNvSpPr txBox="1"/>
          <p:nvPr/>
        </p:nvSpPr>
        <p:spPr>
          <a:xfrm>
            <a:off x="6134100" y="1675490"/>
            <a:ext cx="4876800" cy="553998"/>
          </a:xfrm>
          <a:prstGeom prst="rect">
            <a:avLst/>
          </a:prstGeom>
          <a:noFill/>
        </p:spPr>
        <p:txBody>
          <a:bodyPr wrap="square" lIns="91440" tIns="45720" rIns="91440" bIns="45720" rtlCol="0" anchor="t">
            <a:spAutoFit/>
          </a:bodyPr>
          <a:lstStyle/>
          <a:p>
            <a:r>
              <a:rPr lang="en-US"/>
              <a:t>Real PCE Healthcare Services</a:t>
            </a:r>
          </a:p>
          <a:p>
            <a:r>
              <a:rPr lang="en-US" sz="1200"/>
              <a:t>Billions of chained (2020) dollars</a:t>
            </a:r>
            <a:endParaRPr lang="en-US" sz="1200">
              <a:cs typeface="Arial"/>
            </a:endParaRPr>
          </a:p>
        </p:txBody>
      </p:sp>
      <p:sp>
        <p:nvSpPr>
          <p:cNvPr id="13" name="TextBox 12">
            <a:extLst>
              <a:ext uri="{FF2B5EF4-FFF2-40B4-BE49-F238E27FC236}">
                <a16:creationId xmlns:a16="http://schemas.microsoft.com/office/drawing/2014/main" id="{91384FBE-8487-456A-BD63-1293D30F7191}"/>
              </a:ext>
            </a:extLst>
          </p:cNvPr>
          <p:cNvSpPr txBox="1"/>
          <p:nvPr/>
        </p:nvSpPr>
        <p:spPr>
          <a:xfrm>
            <a:off x="767735" y="5532653"/>
            <a:ext cx="4667249" cy="246221"/>
          </a:xfrm>
          <a:prstGeom prst="rect">
            <a:avLst/>
          </a:prstGeom>
          <a:noFill/>
        </p:spPr>
        <p:txBody>
          <a:bodyPr wrap="square" lIns="91440" tIns="45720" rIns="91440" bIns="45720" rtlCol="0" anchor="t">
            <a:spAutoFit/>
          </a:bodyPr>
          <a:lstStyle/>
          <a:p>
            <a:r>
              <a:rPr lang="en-US" sz="1000"/>
              <a:t>Source: US Bureau of Economic Analysis via FRED</a:t>
            </a:r>
          </a:p>
        </p:txBody>
      </p:sp>
      <p:sp>
        <p:nvSpPr>
          <p:cNvPr id="22" name="TextBox 21">
            <a:extLst>
              <a:ext uri="{FF2B5EF4-FFF2-40B4-BE49-F238E27FC236}">
                <a16:creationId xmlns:a16="http://schemas.microsoft.com/office/drawing/2014/main" id="{A773F690-0D9B-479D-936D-DDD2DE420E10}"/>
              </a:ext>
            </a:extLst>
          </p:cNvPr>
          <p:cNvSpPr txBox="1"/>
          <p:nvPr/>
        </p:nvSpPr>
        <p:spPr>
          <a:xfrm>
            <a:off x="6134100" y="5532652"/>
            <a:ext cx="4667249" cy="246221"/>
          </a:xfrm>
          <a:prstGeom prst="rect">
            <a:avLst/>
          </a:prstGeom>
          <a:noFill/>
        </p:spPr>
        <p:txBody>
          <a:bodyPr wrap="square" lIns="91440" tIns="45720" rIns="91440" bIns="45720" rtlCol="0" anchor="t">
            <a:spAutoFit/>
          </a:bodyPr>
          <a:lstStyle/>
          <a:p>
            <a:pPr algn="l"/>
            <a:r>
              <a:rPr lang="en-US" sz="1000"/>
              <a:t>Source: US Bureau of Economic Analysis</a:t>
            </a:r>
          </a:p>
        </p:txBody>
      </p:sp>
      <p:graphicFrame>
        <p:nvGraphicFramePr>
          <p:cNvPr id="17" name="Chart 16">
            <a:extLst>
              <a:ext uri="{FF2B5EF4-FFF2-40B4-BE49-F238E27FC236}">
                <a16:creationId xmlns:a16="http://schemas.microsoft.com/office/drawing/2014/main" id="{3D0213FA-FBBC-4326-B4CF-D44EC6025412}"/>
              </a:ext>
            </a:extLst>
          </p:cNvPr>
          <p:cNvGraphicFramePr>
            <a:graphicFrameLocks/>
          </p:cNvGraphicFramePr>
          <p:nvPr>
            <p:extLst>
              <p:ext uri="{D42A27DB-BD31-4B8C-83A1-F6EECF244321}">
                <p14:modId xmlns:p14="http://schemas.microsoft.com/office/powerpoint/2010/main" val="1951883175"/>
              </p:ext>
            </p:extLst>
          </p:nvPr>
        </p:nvGraphicFramePr>
        <p:xfrm>
          <a:off x="6219395" y="2349849"/>
          <a:ext cx="5400675" cy="309321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a:extLst>
              <a:ext uri="{FF2B5EF4-FFF2-40B4-BE49-F238E27FC236}">
                <a16:creationId xmlns:a16="http://schemas.microsoft.com/office/drawing/2014/main" id="{00000000-0008-0000-0700-000002000000}"/>
              </a:ext>
            </a:extLst>
          </p:cNvPr>
          <p:cNvGraphicFramePr>
            <a:graphicFrameLocks/>
          </p:cNvGraphicFramePr>
          <p:nvPr>
            <p:extLst>
              <p:ext uri="{D42A27DB-BD31-4B8C-83A1-F6EECF244321}">
                <p14:modId xmlns:p14="http://schemas.microsoft.com/office/powerpoint/2010/main" val="840938073"/>
              </p:ext>
            </p:extLst>
          </p:nvPr>
        </p:nvGraphicFramePr>
        <p:xfrm>
          <a:off x="535420" y="2368385"/>
          <a:ext cx="5437187" cy="309321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841092231"/>
      </p:ext>
    </p:extLst>
  </p:cSld>
  <p:clrMapOvr>
    <a:masterClrMapping/>
  </p:clrMapOvr>
</p:sld>
</file>

<file path=ppt/theme/theme1.xml><?xml version="1.0" encoding="utf-8"?>
<a:theme xmlns:a="http://schemas.openxmlformats.org/drawingml/2006/main" name="Office Theme">
  <a:themeElements>
    <a:clrScheme name="PII 1">
      <a:dk1>
        <a:srgbClr val="172A3A"/>
      </a:dk1>
      <a:lt1>
        <a:srgbClr val="FFFFFF"/>
      </a:lt1>
      <a:dk2>
        <a:srgbClr val="3C719D"/>
      </a:dk2>
      <a:lt2>
        <a:srgbClr val="FFFFFF"/>
      </a:lt2>
      <a:accent1>
        <a:srgbClr val="172A3A"/>
      </a:accent1>
      <a:accent2>
        <a:srgbClr val="11597F"/>
      </a:accent2>
      <a:accent3>
        <a:srgbClr val="3C719D"/>
      </a:accent3>
      <a:accent4>
        <a:srgbClr val="B7004F"/>
      </a:accent4>
      <a:accent5>
        <a:srgbClr val="FD9717"/>
      </a:accent5>
      <a:accent6>
        <a:srgbClr val="36B259"/>
      </a:accent6>
      <a:hlink>
        <a:srgbClr val="8332AD"/>
      </a:hlink>
      <a:folHlink>
        <a:srgbClr val="8332AD"/>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IIE Powerpoint Template 2021" id="{69AFCE32-0EEF-AB40-B512-7F9A95EAA08E}" vid="{3B69CA08-5DAD-9846-8CF0-DF2E01DDD06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62505A44ECA8C4EBB955986E3A7B049" ma:contentTypeVersion="11" ma:contentTypeDescription="Create a new document." ma:contentTypeScope="" ma:versionID="011c8d3a5c263f9d5f81ba15cf38f06f">
  <xsd:schema xmlns:xsd="http://www.w3.org/2001/XMLSchema" xmlns:xs="http://www.w3.org/2001/XMLSchema" xmlns:p="http://schemas.microsoft.com/office/2006/metadata/properties" xmlns:ns3="024060ba-bf1d-424c-a6b1-59ffbc8f660b" xmlns:ns4="96f77b70-6043-4078-b5b8-04a0c0fefe75" targetNamespace="http://schemas.microsoft.com/office/2006/metadata/properties" ma:root="true" ma:fieldsID="4c99400aed6b583611f2c25c3454a97a" ns3:_="" ns4:_="">
    <xsd:import namespace="024060ba-bf1d-424c-a6b1-59ffbc8f660b"/>
    <xsd:import namespace="96f77b70-6043-4078-b5b8-04a0c0fefe75"/>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4060ba-bf1d-424c-a6b1-59ffbc8f660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6f77b70-6043-4078-b5b8-04a0c0fefe75"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95A210A-F3FA-4DE1-A1DA-72117CB92FCB}">
  <ds:schemaRefs>
    <ds:schemaRef ds:uri="http://schemas.microsoft.com/sharepoint/v3/contenttype/forms"/>
  </ds:schemaRefs>
</ds:datastoreItem>
</file>

<file path=customXml/itemProps2.xml><?xml version="1.0" encoding="utf-8"?>
<ds:datastoreItem xmlns:ds="http://schemas.openxmlformats.org/officeDocument/2006/customXml" ds:itemID="{00F167C2-E794-4362-9088-BB7586A46EE1}">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C41F6216-0FD8-437B-AF28-E4AF042E26FA}">
  <ds:schemaRefs>
    <ds:schemaRef ds:uri="024060ba-bf1d-424c-a6b1-59ffbc8f660b"/>
    <ds:schemaRef ds:uri="96f77b70-6043-4078-b5b8-04a0c0fefe7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25</TotalTime>
  <Words>1418</Words>
  <Application>Microsoft Macintosh PowerPoint</Application>
  <PresentationFormat>Widescreen</PresentationFormat>
  <Paragraphs>216</Paragraphs>
  <Slides>22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Arial Black</vt:lpstr>
      <vt:lpstr>Arial,Sans-Serif</vt:lpstr>
      <vt:lpstr>Calibri</vt:lpstr>
      <vt:lpstr>Calibri Light</vt:lpstr>
      <vt:lpstr>Office Theme</vt:lpstr>
      <vt:lpstr>High Inflation and Slowing Growth</vt:lpstr>
      <vt:lpstr>Inflation has climbed sharply in most economies</vt:lpstr>
      <vt:lpstr>Global economic growth has stepped down markedly </vt:lpstr>
      <vt:lpstr>Some common factors are bearing on the outlook for most countries</vt:lpstr>
      <vt:lpstr>Growth slows across all advanced economies despite scope for further rebound in some </vt:lpstr>
      <vt:lpstr>Growth in emerging economies is diverging to a striking degree</vt:lpstr>
      <vt:lpstr>Summary of the outlook for large economies </vt:lpstr>
      <vt:lpstr>The US GDP outlook is less robust than expected last fall</vt:lpstr>
      <vt:lpstr>Demand is likely to be boosted by consumers making up for lost ground in some categories </vt:lpstr>
      <vt:lpstr>Accumulated savings during the pandemic will also boost demand across the distribution</vt:lpstr>
      <vt:lpstr>The waning of fiscal stimulus represents a drag on demand </vt:lpstr>
      <vt:lpstr>Demand will also be restrained by the removal of monetary accommodation</vt:lpstr>
      <vt:lpstr>The pace of funds rate increases will depend on the evolution of inflation</vt:lpstr>
      <vt:lpstr>The path of inflation will depend primarily on three factors</vt:lpstr>
      <vt:lpstr>Rising labor supply will increase slack this year </vt:lpstr>
      <vt:lpstr>But labor demand shows no sign of slowing as yet</vt:lpstr>
      <vt:lpstr>Some supply shocks may be abating, but new ones are arising</vt:lpstr>
      <vt:lpstr>Inflation is heavily influenced by expectations and also by previous inflation </vt:lpstr>
      <vt:lpstr>The Fed will likely need to raise rates aggressively to subdue inflation</vt:lpstr>
      <vt:lpstr>Fed tightening causes the labor market to cool</vt:lpstr>
      <vt:lpstr>Uncertainty is higher than usual and recession risks are elevated </vt:lpstr>
      <vt:lpstr>High Inflation and Slowing Growth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presentation title here</dc:title>
  <dc:creator>Dynan, Karen</dc:creator>
  <cp:lastModifiedBy>Karen Dynan</cp:lastModifiedBy>
  <cp:revision>161</cp:revision>
  <cp:lastPrinted>2021-09-28T21:24:23Z</cp:lastPrinted>
  <dcterms:created xsi:type="dcterms:W3CDTF">2021-09-28T17:59:00Z</dcterms:created>
  <dcterms:modified xsi:type="dcterms:W3CDTF">2023-03-13T01:07:14Z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0x010100C62505A44ECA8C4EBB955986E3A7B049</vt:lpwstr>
  </property>
</Properties>
</file>